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56" r:id="rId5"/>
    <p:sldId id="275" r:id="rId6"/>
    <p:sldId id="287" r:id="rId7"/>
    <p:sldId id="278" r:id="rId8"/>
    <p:sldId id="279" r:id="rId9"/>
    <p:sldId id="281" r:id="rId10"/>
    <p:sldId id="282" r:id="rId11"/>
    <p:sldId id="283" r:id="rId12"/>
    <p:sldId id="299" r:id="rId13"/>
    <p:sldId id="624" r:id="rId14"/>
    <p:sldId id="625" r:id="rId15"/>
    <p:sldId id="285" r:id="rId16"/>
    <p:sldId id="622" r:id="rId17"/>
    <p:sldId id="297" r:id="rId18"/>
    <p:sldId id="288" r:id="rId19"/>
    <p:sldId id="298" r:id="rId20"/>
    <p:sldId id="290" r:id="rId21"/>
    <p:sldId id="292" r:id="rId22"/>
    <p:sldId id="294" r:id="rId23"/>
    <p:sldId id="621" r:id="rId24"/>
    <p:sldId id="296" r:id="rId25"/>
  </p:sldIdLst>
  <p:sldSz cx="12192000" cy="6858000"/>
  <p:notesSz cx="6858000" cy="9144000"/>
  <p:defaultText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 id="{73C9EAFC-C721-BB57-3653-11780C8A8E7F}" name="Kristīne Smilga" initials="KS" userId="S::Kristine.Smilga@liaa.gov.lv::4abbcb3b-e5f4-496c-a623-19935ef189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33"/>
    <p:restoredTop sz="85562"/>
  </p:normalViewPr>
  <p:slideViewPr>
    <p:cSldViewPr snapToGrid="0">
      <p:cViewPr varScale="1">
        <p:scale>
          <a:sx n="73" d="100"/>
          <a:sy n="73" d="100"/>
        </p:scale>
        <p:origin x="893"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6A7AB8-0187-1D45-8369-77D258ED6560}" type="datetimeFigureOut">
              <a:rPr lang="en-LV" smtClean="0"/>
              <a:t>08/01/2023</a:t>
            </a:fld>
            <a:endParaRPr lang="en-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563D73-B691-8249-9552-19A87FD97256}" type="slidenum">
              <a:rPr lang="en-LV" smtClean="0"/>
              <a:t>‹#›</a:t>
            </a:fld>
            <a:endParaRPr lang="en-LV"/>
          </a:p>
        </p:txBody>
      </p:sp>
    </p:spTree>
    <p:extLst>
      <p:ext uri="{BB962C8B-B14F-4D97-AF65-F5344CB8AC3E}">
        <p14:creationId xmlns:p14="http://schemas.microsoft.com/office/powerpoint/2010/main" val="1751034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V" dirty="0"/>
          </a:p>
        </p:txBody>
      </p:sp>
      <p:sp>
        <p:nvSpPr>
          <p:cNvPr id="4" name="Slide Number Placeholder 3"/>
          <p:cNvSpPr>
            <a:spLocks noGrp="1"/>
          </p:cNvSpPr>
          <p:nvPr>
            <p:ph type="sldNum" sz="quarter" idx="5"/>
          </p:nvPr>
        </p:nvSpPr>
        <p:spPr/>
        <p:txBody>
          <a:bodyPr/>
          <a:lstStyle/>
          <a:p>
            <a:fld id="{C2563D73-B691-8249-9552-19A87FD97256}" type="slidenum">
              <a:rPr lang="en-LV" smtClean="0"/>
              <a:t>3</a:t>
            </a:fld>
            <a:endParaRPr lang="en-LV"/>
          </a:p>
        </p:txBody>
      </p:sp>
    </p:spTree>
    <p:extLst>
      <p:ext uri="{BB962C8B-B14F-4D97-AF65-F5344CB8AC3E}">
        <p14:creationId xmlns:p14="http://schemas.microsoft.com/office/powerpoint/2010/main" val="600823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0.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10.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7.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33.svg"/><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29.sv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29.sv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g"/><Relationship Id="rId1" Type="http://schemas.openxmlformats.org/officeDocument/2006/relationships/slideMaster" Target="../slideMasters/slideMaster1.xml"/><Relationship Id="rId4" Type="http://schemas.openxmlformats.org/officeDocument/2006/relationships/image" Target="../media/image3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29.sv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36.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36.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0.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ākum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C39089-C168-B351-4CDF-389BDAD7564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7" name="Title Placeholder 1">
            <a:extLst>
              <a:ext uri="{FF2B5EF4-FFF2-40B4-BE49-F238E27FC236}">
                <a16:creationId xmlns:a16="http://schemas.microsoft.com/office/drawing/2014/main" id="{5EE7C9BB-3047-B90F-F4D5-90930C9AEF04}"/>
              </a:ext>
            </a:extLst>
          </p:cNvPr>
          <p:cNvSpPr>
            <a:spLocks noGrp="1"/>
          </p:cNvSpPr>
          <p:nvPr>
            <p:ph type="title"/>
          </p:nvPr>
        </p:nvSpPr>
        <p:spPr>
          <a:xfrm>
            <a:off x="838200" y="3872753"/>
            <a:ext cx="7189694" cy="1932735"/>
          </a:xfrm>
          <a:prstGeom prst="rect">
            <a:avLst/>
          </a:prstGeom>
        </p:spPr>
        <p:txBody>
          <a:bodyPr vert="horz" lIns="91440" tIns="45720" rIns="91440" bIns="45720" rtlCol="0" anchor="ctr">
            <a:normAutofit/>
          </a:bodyPr>
          <a:lstStyle>
            <a:lvl1pPr>
              <a:defRPr sz="4800" b="1">
                <a:solidFill>
                  <a:schemeClr val="bg1"/>
                </a:solidFill>
              </a:defRPr>
            </a:lvl1pPr>
          </a:lstStyle>
          <a:p>
            <a:r>
              <a:rPr lang="en-GB" dirty="0"/>
              <a:t>Click to edit Master title style</a:t>
            </a:r>
            <a:endParaRPr lang="en-LV" dirty="0"/>
          </a:p>
        </p:txBody>
      </p:sp>
      <p:pic>
        <p:nvPicPr>
          <p:cNvPr id="3" name="Graphic 2">
            <a:extLst>
              <a:ext uri="{FF2B5EF4-FFF2-40B4-BE49-F238E27FC236}">
                <a16:creationId xmlns:a16="http://schemas.microsoft.com/office/drawing/2014/main" id="{EA29F87A-717E-4B66-CD7C-50BFAEF55F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59431" y="887133"/>
            <a:ext cx="2934178" cy="1242114"/>
          </a:xfrm>
          <a:prstGeom prst="rect">
            <a:avLst/>
          </a:prstGeom>
        </p:spPr>
      </p:pic>
    </p:spTree>
    <p:extLst>
      <p:ext uri="{BB962C8B-B14F-4D97-AF65-F5344CB8AC3E}">
        <p14:creationId xmlns:p14="http://schemas.microsoft.com/office/powerpoint/2010/main" val="3062656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s un bilde 1">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5687378"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latin typeface="Montserrat" pitchFamily="2" charset="77"/>
              </a:defRPr>
            </a:lvl1pPr>
            <a:lvl2pPr marL="457200" indent="0">
              <a:buNone/>
              <a:defRPr sz="2200" b="0" i="0">
                <a:latin typeface="Montserrat" pitchFamily="2" charset="77"/>
              </a:defRPr>
            </a:lvl2pPr>
            <a:lvl3pPr marL="914400" indent="0">
              <a:buNone/>
              <a:defRPr sz="2200" b="0" i="0">
                <a:latin typeface="Montserrat" pitchFamily="2" charset="77"/>
              </a:defRPr>
            </a:lvl3pPr>
            <a:lvl4pPr marL="1371600" indent="0">
              <a:buNone/>
              <a:defRPr sz="2200" b="0" i="0">
                <a:latin typeface="Montserrat" pitchFamily="2" charset="77"/>
              </a:defRPr>
            </a:lvl4pPr>
            <a:lvl5pPr marL="1828800" indent="0">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Picture Placeholder 5">
            <a:extLst>
              <a:ext uri="{FF2B5EF4-FFF2-40B4-BE49-F238E27FC236}">
                <a16:creationId xmlns:a16="http://schemas.microsoft.com/office/drawing/2014/main" id="{1AD82A1D-6412-2351-55EE-996599429C28}"/>
              </a:ext>
            </a:extLst>
          </p:cNvPr>
          <p:cNvSpPr>
            <a:spLocks noGrp="1"/>
          </p:cNvSpPr>
          <p:nvPr>
            <p:ph type="pic" sz="quarter" idx="15"/>
          </p:nvPr>
        </p:nvSpPr>
        <p:spPr>
          <a:xfrm>
            <a:off x="6266498" y="639763"/>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txBody>
          <a:bodyPr wrap="square" anchor="ctr" anchorCtr="1">
            <a:noAutofit/>
          </a:bodyPr>
          <a:lstStyle/>
          <a:p>
            <a:endParaRPr lang="en-LV" dirty="0"/>
          </a:p>
        </p:txBody>
      </p:sp>
      <p:pic>
        <p:nvPicPr>
          <p:cNvPr id="2" name="Graphic 1">
            <a:extLst>
              <a:ext uri="{FF2B5EF4-FFF2-40B4-BE49-F238E27FC236}">
                <a16:creationId xmlns:a16="http://schemas.microsoft.com/office/drawing/2014/main" id="{F58C5422-754E-3F31-26A2-A3638D913F7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1543487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s un bilde 2">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765300" y="2331904"/>
            <a:ext cx="5118100" cy="1587500"/>
          </a:xfrm>
          <a:prstGeom prst="rect">
            <a:avLst/>
          </a:prstGeom>
        </p:spPr>
      </p:pic>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907416" cy="1087387"/>
          </a:xfrm>
          <a:prstGeom prst="rect">
            <a:avLst/>
          </a:prstGeom>
        </p:spPr>
        <p:txBody>
          <a:bodyPr>
            <a:normAutofit/>
          </a:bodyPr>
          <a:lstStyle>
            <a:lvl1pPr>
              <a:defRPr sz="32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907416" cy="3507310"/>
          </a:xfrm>
          <a:prstGeom prst="rect">
            <a:avLst/>
          </a:prstGeom>
        </p:spPr>
        <p:txBody>
          <a:bodyPr>
            <a:normAutofit/>
          </a:bodyPr>
          <a:lstStyle>
            <a:lvl1pPr marL="0" indent="0">
              <a:buNone/>
              <a:defRPr sz="2200" b="0" i="0">
                <a:latin typeface="Montserrat" pitchFamily="2" charset="77"/>
              </a:defRPr>
            </a:lvl1pPr>
            <a:lvl2pPr marL="457200" indent="0">
              <a:buNone/>
              <a:defRPr sz="2200" b="0" i="0">
                <a:latin typeface="Montserrat" pitchFamily="2" charset="77"/>
              </a:defRPr>
            </a:lvl2pPr>
            <a:lvl3pPr marL="914400" indent="0">
              <a:buNone/>
              <a:defRPr sz="2200" b="0" i="0">
                <a:latin typeface="Montserrat" pitchFamily="2" charset="77"/>
              </a:defRPr>
            </a:lvl3pPr>
            <a:lvl4pPr marL="1371600" indent="0">
              <a:buNone/>
              <a:defRPr sz="2200" b="0" i="0">
                <a:latin typeface="Montserrat" pitchFamily="2" charset="77"/>
              </a:defRPr>
            </a:lvl4pPr>
            <a:lvl5pPr marL="1828800" indent="0">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Picture Placeholder 5">
            <a:extLst>
              <a:ext uri="{FF2B5EF4-FFF2-40B4-BE49-F238E27FC236}">
                <a16:creationId xmlns:a16="http://schemas.microsoft.com/office/drawing/2014/main" id="{1AD82A1D-6412-2351-55EE-996599429C28}"/>
              </a:ext>
            </a:extLst>
          </p:cNvPr>
          <p:cNvSpPr>
            <a:spLocks noGrp="1"/>
          </p:cNvSpPr>
          <p:nvPr>
            <p:ph type="pic" sz="quarter" idx="15"/>
          </p:nvPr>
        </p:nvSpPr>
        <p:spPr>
          <a:xfrm>
            <a:off x="6266498" y="639763"/>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txBody>
          <a:bodyPr wrap="square" anchor="ctr" anchorCtr="1">
            <a:noAutofit/>
          </a:bodyPr>
          <a:lstStyle/>
          <a:p>
            <a:endParaRPr lang="en-LV" dirty="0"/>
          </a:p>
        </p:txBody>
      </p:sp>
      <p:pic>
        <p:nvPicPr>
          <p:cNvPr id="2" name="Graphic 1">
            <a:extLst>
              <a:ext uri="{FF2B5EF4-FFF2-40B4-BE49-F238E27FC236}">
                <a16:creationId xmlns:a16="http://schemas.microsoft.com/office/drawing/2014/main" id="{5073143B-5BE3-7DAE-22F2-07565F8F48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2160291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s un bild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28C136-1CE1-AC56-DBCA-8F42C51C9D6C}"/>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5687378"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latin typeface="Montserrat" pitchFamily="2" charset="77"/>
              </a:defRPr>
            </a:lvl1pPr>
            <a:lvl2pPr marL="457200" indent="0">
              <a:buNone/>
              <a:defRPr sz="2200" b="0" i="0">
                <a:latin typeface="Montserrat" pitchFamily="2" charset="77"/>
              </a:defRPr>
            </a:lvl2pPr>
            <a:lvl3pPr marL="914400" indent="0">
              <a:buNone/>
              <a:defRPr sz="2200" b="0" i="0">
                <a:latin typeface="Montserrat" pitchFamily="2" charset="77"/>
              </a:defRPr>
            </a:lvl3pPr>
            <a:lvl4pPr marL="1371600" indent="0">
              <a:buNone/>
              <a:defRPr sz="2200" b="0" i="0">
                <a:latin typeface="Montserrat" pitchFamily="2" charset="77"/>
              </a:defRPr>
            </a:lvl4pPr>
            <a:lvl5pPr marL="1828800" indent="0">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Picture Placeholder 5">
            <a:extLst>
              <a:ext uri="{FF2B5EF4-FFF2-40B4-BE49-F238E27FC236}">
                <a16:creationId xmlns:a16="http://schemas.microsoft.com/office/drawing/2014/main" id="{1AD82A1D-6412-2351-55EE-996599429C28}"/>
              </a:ext>
            </a:extLst>
          </p:cNvPr>
          <p:cNvSpPr>
            <a:spLocks noGrp="1"/>
          </p:cNvSpPr>
          <p:nvPr>
            <p:ph type="pic" sz="quarter" idx="15"/>
          </p:nvPr>
        </p:nvSpPr>
        <p:spPr>
          <a:xfrm>
            <a:off x="6266498" y="639763"/>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txBody>
          <a:bodyPr wrap="square" anchor="ctr" anchorCtr="1">
            <a:noAutofit/>
          </a:bodyPr>
          <a:lstStyle/>
          <a:p>
            <a:endParaRPr lang="en-LV" dirty="0"/>
          </a:p>
        </p:txBody>
      </p:sp>
      <p:pic>
        <p:nvPicPr>
          <p:cNvPr id="3" name="Graphic 2">
            <a:extLst>
              <a:ext uri="{FF2B5EF4-FFF2-40B4-BE49-F238E27FC236}">
                <a16:creationId xmlns:a16="http://schemas.microsoft.com/office/drawing/2014/main" id="{0B47F1CD-C628-1631-CACA-F1ADC4CC971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2770060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s un bil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79F016-8B32-A07C-B09C-66EE724E3EA1}"/>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3" name="Graphic 2">
            <a:extLst>
              <a:ext uri="{FF2B5EF4-FFF2-40B4-BE49-F238E27FC236}">
                <a16:creationId xmlns:a16="http://schemas.microsoft.com/office/drawing/2014/main" id="{FF1CFF63-B18C-8A25-9FB8-2664D1D280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013"/>
            <a:ext cx="4736846" cy="870033"/>
          </a:xfrm>
          <a:prstGeom prst="rect">
            <a:avLst/>
          </a:prstGeom>
        </p:spPr>
      </p:pic>
      <p:pic>
        <p:nvPicPr>
          <p:cNvPr id="4" name="Graphic 3">
            <a:extLst>
              <a:ext uri="{FF2B5EF4-FFF2-40B4-BE49-F238E27FC236}">
                <a16:creationId xmlns:a16="http://schemas.microsoft.com/office/drawing/2014/main" id="{DBDB235D-22F9-9B85-7857-1BC5294D1A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5" name="Text Placeholder 2">
            <a:extLst>
              <a:ext uri="{FF2B5EF4-FFF2-40B4-BE49-F238E27FC236}">
                <a16:creationId xmlns:a16="http://schemas.microsoft.com/office/drawing/2014/main" id="{7EF64F91-87B7-34BA-5BB2-9D3A7753B4ED}"/>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9" name="Text Placeholder 2">
            <a:extLst>
              <a:ext uri="{FF2B5EF4-FFF2-40B4-BE49-F238E27FC236}">
                <a16:creationId xmlns:a16="http://schemas.microsoft.com/office/drawing/2014/main" id="{93B49BC0-7F99-7DC3-A184-DA0A79DA1FF9}"/>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5687378"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latin typeface="Montserrat" pitchFamily="2" charset="77"/>
              </a:defRPr>
            </a:lvl1pPr>
            <a:lvl2pPr marL="457200" indent="0">
              <a:buNone/>
              <a:defRPr sz="2200" b="0" i="0">
                <a:latin typeface="Montserrat" pitchFamily="2" charset="77"/>
              </a:defRPr>
            </a:lvl2pPr>
            <a:lvl3pPr marL="914400" indent="0">
              <a:buNone/>
              <a:defRPr sz="2200" b="0" i="0">
                <a:latin typeface="Montserrat" pitchFamily="2" charset="77"/>
              </a:defRPr>
            </a:lvl3pPr>
            <a:lvl4pPr marL="1371600" indent="0">
              <a:buNone/>
              <a:defRPr sz="2200" b="0" i="0">
                <a:latin typeface="Montserrat" pitchFamily="2" charset="77"/>
              </a:defRPr>
            </a:lvl4pPr>
            <a:lvl5pPr marL="1828800" indent="0">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6" name="Picture Placeholder 5">
            <a:extLst>
              <a:ext uri="{FF2B5EF4-FFF2-40B4-BE49-F238E27FC236}">
                <a16:creationId xmlns:a16="http://schemas.microsoft.com/office/drawing/2014/main" id="{1AD82A1D-6412-2351-55EE-996599429C28}"/>
              </a:ext>
            </a:extLst>
          </p:cNvPr>
          <p:cNvSpPr>
            <a:spLocks noGrp="1"/>
          </p:cNvSpPr>
          <p:nvPr>
            <p:ph type="pic" sz="quarter" idx="15"/>
          </p:nvPr>
        </p:nvSpPr>
        <p:spPr>
          <a:xfrm>
            <a:off x="6266498" y="639763"/>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txBody>
          <a:bodyPr wrap="square" anchor="ctr" anchorCtr="1">
            <a:noAutofit/>
          </a:bodyPr>
          <a:lstStyle/>
          <a:p>
            <a:endParaRPr lang="en-LV" dirty="0"/>
          </a:p>
        </p:txBody>
      </p:sp>
      <p:pic>
        <p:nvPicPr>
          <p:cNvPr id="11" name="Graphic 10">
            <a:extLst>
              <a:ext uri="{FF2B5EF4-FFF2-40B4-BE49-F238E27FC236}">
                <a16:creationId xmlns:a16="http://schemas.microsoft.com/office/drawing/2014/main" id="{818F5CFE-A75E-9920-2BDF-E44E8AEA45A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978789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s un bilde 5">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33294" y="0"/>
            <a:ext cx="6893176" cy="2138082"/>
          </a:xfrm>
          <a:prstGeom prst="rect">
            <a:avLst/>
          </a:prstGeom>
        </p:spPr>
      </p:pic>
      <p:sp>
        <p:nvSpPr>
          <p:cNvPr id="7" name="Picture Placeholder 6">
            <a:extLst>
              <a:ext uri="{FF2B5EF4-FFF2-40B4-BE49-F238E27FC236}">
                <a16:creationId xmlns:a16="http://schemas.microsoft.com/office/drawing/2014/main" id="{E5431082-71CB-5C75-863C-7B9F909408FF}"/>
              </a:ext>
            </a:extLst>
          </p:cNvPr>
          <p:cNvSpPr>
            <a:spLocks noGrp="1"/>
          </p:cNvSpPr>
          <p:nvPr>
            <p:ph type="pic" sz="quarter" idx="15"/>
          </p:nvPr>
        </p:nvSpPr>
        <p:spPr>
          <a:xfrm>
            <a:off x="289560" y="640043"/>
            <a:ext cx="11612880" cy="2909608"/>
          </a:xfrm>
          <a:custGeom>
            <a:avLst/>
            <a:gdLst>
              <a:gd name="connsiteX0" fmla="*/ 274004 w 11612880"/>
              <a:gd name="connsiteY0" fmla="*/ 0 h 2909608"/>
              <a:gd name="connsiteX1" fmla="*/ 11338876 w 11612880"/>
              <a:gd name="connsiteY1" fmla="*/ 0 h 2909608"/>
              <a:gd name="connsiteX2" fmla="*/ 11612880 w 11612880"/>
              <a:gd name="connsiteY2" fmla="*/ 274004 h 2909608"/>
              <a:gd name="connsiteX3" fmla="*/ 11612880 w 11612880"/>
              <a:gd name="connsiteY3" fmla="*/ 2635978 h 2909608"/>
              <a:gd name="connsiteX4" fmla="*/ 11394097 w 11612880"/>
              <a:gd name="connsiteY4" fmla="*/ 2904415 h 2909608"/>
              <a:gd name="connsiteX5" fmla="*/ 11342586 w 11612880"/>
              <a:gd name="connsiteY5" fmla="*/ 2909608 h 2909608"/>
              <a:gd name="connsiteX6" fmla="*/ 270294 w 11612880"/>
              <a:gd name="connsiteY6" fmla="*/ 2909608 h 2909608"/>
              <a:gd name="connsiteX7" fmla="*/ 218783 w 11612880"/>
              <a:gd name="connsiteY7" fmla="*/ 2904415 h 2909608"/>
              <a:gd name="connsiteX8" fmla="*/ 0 w 11612880"/>
              <a:gd name="connsiteY8" fmla="*/ 2635978 h 2909608"/>
              <a:gd name="connsiteX9" fmla="*/ 0 w 11612880"/>
              <a:gd name="connsiteY9" fmla="*/ 274004 h 2909608"/>
              <a:gd name="connsiteX10" fmla="*/ 274004 w 11612880"/>
              <a:gd name="connsiteY10" fmla="*/ 0 h 290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12880" h="2909608">
                <a:moveTo>
                  <a:pt x="274004" y="0"/>
                </a:moveTo>
                <a:lnTo>
                  <a:pt x="11338876" y="0"/>
                </a:lnTo>
                <a:cubicBezTo>
                  <a:pt x="11490204" y="0"/>
                  <a:pt x="11612880" y="122676"/>
                  <a:pt x="11612880" y="274004"/>
                </a:cubicBezTo>
                <a:lnTo>
                  <a:pt x="11612880" y="2635978"/>
                </a:lnTo>
                <a:cubicBezTo>
                  <a:pt x="11612880" y="2768390"/>
                  <a:pt x="11518956" y="2878865"/>
                  <a:pt x="11394097" y="2904415"/>
                </a:cubicBezTo>
                <a:lnTo>
                  <a:pt x="11342586" y="2909608"/>
                </a:lnTo>
                <a:lnTo>
                  <a:pt x="270294" y="2909608"/>
                </a:lnTo>
                <a:lnTo>
                  <a:pt x="218783" y="2904415"/>
                </a:lnTo>
                <a:cubicBezTo>
                  <a:pt x="93924" y="2878865"/>
                  <a:pt x="0" y="2768390"/>
                  <a:pt x="0" y="2635978"/>
                </a:cubicBezTo>
                <a:lnTo>
                  <a:pt x="0" y="274004"/>
                </a:lnTo>
                <a:cubicBezTo>
                  <a:pt x="0" y="122676"/>
                  <a:pt x="122676" y="0"/>
                  <a:pt x="274004" y="0"/>
                </a:cubicBezTo>
                <a:close/>
              </a:path>
            </a:pathLst>
          </a:custGeom>
          <a:solidFill>
            <a:schemeClr val="accent6"/>
          </a:solidFill>
        </p:spPr>
        <p:txBody>
          <a:bodyPr wrap="square" anchor="ctr" anchorCtr="1">
            <a:noAutofit/>
          </a:bodyPr>
          <a:lstStyle/>
          <a:p>
            <a:endParaRPr lang="en-LV"/>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3" name="Title 1">
            <a:extLst>
              <a:ext uri="{FF2B5EF4-FFF2-40B4-BE49-F238E27FC236}">
                <a16:creationId xmlns:a16="http://schemas.microsoft.com/office/drawing/2014/main" id="{E5FCF889-8EBC-A42C-F925-330E23936341}"/>
              </a:ext>
            </a:extLst>
          </p:cNvPr>
          <p:cNvSpPr>
            <a:spLocks noGrp="1"/>
          </p:cNvSpPr>
          <p:nvPr>
            <p:ph type="title"/>
          </p:nvPr>
        </p:nvSpPr>
        <p:spPr>
          <a:xfrm>
            <a:off x="289559" y="3825784"/>
            <a:ext cx="11612880" cy="715055"/>
          </a:xfrm>
          <a:prstGeom prst="rect">
            <a:avLst/>
          </a:prstGeom>
        </p:spPr>
        <p:txBody>
          <a:bodyPr>
            <a:normAutofit/>
          </a:bodyPr>
          <a:lstStyle>
            <a:lvl1pPr algn="ctr">
              <a:defRPr sz="3200" b="1" i="0">
                <a:latin typeface="Montserrat" pitchFamily="2" charset="77"/>
              </a:defRPr>
            </a:lvl1pPr>
          </a:lstStyle>
          <a:p>
            <a:r>
              <a:rPr lang="en-GB" dirty="0"/>
              <a:t>Click to edit Master title style</a:t>
            </a:r>
            <a:endParaRPr lang="en-LV" dirty="0"/>
          </a:p>
        </p:txBody>
      </p:sp>
      <p:sp>
        <p:nvSpPr>
          <p:cNvPr id="4" name="Content Placeholder 2">
            <a:extLst>
              <a:ext uri="{FF2B5EF4-FFF2-40B4-BE49-F238E27FC236}">
                <a16:creationId xmlns:a16="http://schemas.microsoft.com/office/drawing/2014/main" id="{B64A5889-A731-34D2-E630-E35C00B0E9E4}"/>
              </a:ext>
            </a:extLst>
          </p:cNvPr>
          <p:cNvSpPr>
            <a:spLocks noGrp="1"/>
          </p:cNvSpPr>
          <p:nvPr>
            <p:ph sz="half" idx="1"/>
          </p:nvPr>
        </p:nvSpPr>
        <p:spPr>
          <a:xfrm>
            <a:off x="289560" y="4816598"/>
            <a:ext cx="11612879" cy="1126329"/>
          </a:xfrm>
          <a:prstGeom prst="rect">
            <a:avLst/>
          </a:prstGeom>
        </p:spPr>
        <p:txBody>
          <a:bodyPr>
            <a:normAutofit/>
          </a:bodyPr>
          <a:lstStyle>
            <a:lvl1pPr marL="0" indent="0" algn="ctr">
              <a:buNone/>
              <a:defRPr sz="2200" b="0" i="0">
                <a:latin typeface="Montserrat" pitchFamily="2" charset="77"/>
              </a:defRPr>
            </a:lvl1pPr>
            <a:lvl2pPr marL="457200" indent="0" algn="ctr">
              <a:buNone/>
              <a:defRPr sz="2200" b="0" i="0">
                <a:latin typeface="Montserrat" pitchFamily="2" charset="77"/>
              </a:defRPr>
            </a:lvl2pPr>
            <a:lvl3pPr marL="914400" indent="0" algn="ctr">
              <a:buNone/>
              <a:defRPr sz="2200" b="0" i="0">
                <a:latin typeface="Montserrat" pitchFamily="2" charset="77"/>
              </a:defRPr>
            </a:lvl3pPr>
            <a:lvl4pPr marL="1371600" indent="0" algn="ctr">
              <a:buNone/>
              <a:defRPr sz="2200" b="0" i="0">
                <a:latin typeface="Montserrat" pitchFamily="2" charset="77"/>
              </a:defRPr>
            </a:lvl4pPr>
            <a:lvl5pPr marL="1828800" indent="0" algn="ctr">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2" name="Graphic 1">
            <a:extLst>
              <a:ext uri="{FF2B5EF4-FFF2-40B4-BE49-F238E27FC236}">
                <a16:creationId xmlns:a16="http://schemas.microsoft.com/office/drawing/2014/main" id="{B398E049-9B03-D6FF-5DDB-2B6119BC2AE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3321820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s un bil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C2F6FD-D1F7-89A9-35C4-3AB852B5F0B1}"/>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latin typeface="Montserrat" pitchFamily="2" charset="77"/>
              </a:defRPr>
            </a:lvl1pPr>
            <a:lvl2pPr marL="457200" indent="0">
              <a:buNone/>
              <a:defRPr sz="2200" b="0" i="0">
                <a:latin typeface="Montserrat" pitchFamily="2" charset="77"/>
              </a:defRPr>
            </a:lvl2pPr>
            <a:lvl3pPr marL="914400" indent="0">
              <a:buNone/>
              <a:defRPr sz="2200" b="0" i="0">
                <a:latin typeface="Montserrat" pitchFamily="2" charset="77"/>
              </a:defRPr>
            </a:lvl3pPr>
            <a:lvl4pPr marL="1371600" indent="0">
              <a:buNone/>
              <a:defRPr sz="2200" b="0" i="0">
                <a:latin typeface="Montserrat" pitchFamily="2" charset="77"/>
              </a:defRPr>
            </a:lvl4pPr>
            <a:lvl5pPr marL="1828800" indent="0">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3" name="Graphic 2">
            <a:extLst>
              <a:ext uri="{FF2B5EF4-FFF2-40B4-BE49-F238E27FC236}">
                <a16:creationId xmlns:a16="http://schemas.microsoft.com/office/drawing/2014/main" id="{E31DA6E7-D803-CCD0-5ABC-15007B7EDF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46" r="5152"/>
          <a:stretch>
            <a:fillRect/>
          </a:stretch>
        </p:blipFill>
        <p:spPr>
          <a:xfrm rot="12726363">
            <a:off x="5830290" y="1009968"/>
            <a:ext cx="7101019" cy="2660030"/>
          </a:xfrm>
          <a:custGeom>
            <a:avLst/>
            <a:gdLst>
              <a:gd name="connsiteX0" fmla="*/ 7101019 w 7101019"/>
              <a:gd name="connsiteY0" fmla="*/ 1864719 h 2660030"/>
              <a:gd name="connsiteX1" fmla="*/ 5833483 w 7101019"/>
              <a:gd name="connsiteY1" fmla="*/ 2660030 h 2660030"/>
              <a:gd name="connsiteX2" fmla="*/ 1066272 w 7101019"/>
              <a:gd name="connsiteY2" fmla="*/ 2660030 h 2660030"/>
              <a:gd name="connsiteX3" fmla="*/ 0 w 7101019"/>
              <a:gd name="connsiteY3" fmla="*/ 960646 h 2660030"/>
              <a:gd name="connsiteX4" fmla="*/ 1531042 w 7101019"/>
              <a:gd name="connsiteY4" fmla="*/ 0 h 2660030"/>
              <a:gd name="connsiteX5" fmla="*/ 5931008 w 7101019"/>
              <a:gd name="connsiteY5" fmla="*/ 0 h 26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019" h="2660030">
                <a:moveTo>
                  <a:pt x="7101019" y="1864719"/>
                </a:moveTo>
                <a:lnTo>
                  <a:pt x="5833483" y="2660030"/>
                </a:lnTo>
                <a:lnTo>
                  <a:pt x="1066272" y="2660030"/>
                </a:lnTo>
                <a:lnTo>
                  <a:pt x="0" y="960646"/>
                </a:lnTo>
                <a:lnTo>
                  <a:pt x="1531042" y="0"/>
                </a:lnTo>
                <a:lnTo>
                  <a:pt x="5931008" y="0"/>
                </a:lnTo>
                <a:close/>
              </a:path>
            </a:pathLst>
          </a:custGeom>
        </p:spPr>
      </p:pic>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6340990" y="786959"/>
            <a:ext cx="5172635" cy="514431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pic>
        <p:nvPicPr>
          <p:cNvPr id="4" name="Graphic 3">
            <a:extLst>
              <a:ext uri="{FF2B5EF4-FFF2-40B4-BE49-F238E27FC236}">
                <a16:creationId xmlns:a16="http://schemas.microsoft.com/office/drawing/2014/main" id="{E330368A-5DD6-E8A6-652D-2E6D6FD17D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2720717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s un bilde 7">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8940E7-A2D0-763C-F7DB-233A356A1E27}"/>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latin typeface="Montserrat" pitchFamily="2" charset="77"/>
              </a:defRPr>
            </a:lvl1pPr>
            <a:lvl2pPr marL="457200" indent="0">
              <a:buNone/>
              <a:defRPr sz="2200" b="0" i="0">
                <a:latin typeface="Montserrat" pitchFamily="2" charset="77"/>
              </a:defRPr>
            </a:lvl2pPr>
            <a:lvl3pPr marL="914400" indent="0">
              <a:buNone/>
              <a:defRPr sz="2200" b="0" i="0">
                <a:latin typeface="Montserrat" pitchFamily="2" charset="77"/>
              </a:defRPr>
            </a:lvl3pPr>
            <a:lvl4pPr marL="1371600" indent="0">
              <a:buNone/>
              <a:defRPr sz="2200" b="0" i="0">
                <a:latin typeface="Montserrat" pitchFamily="2" charset="77"/>
              </a:defRPr>
            </a:lvl4pPr>
            <a:lvl5pPr marL="1828800" indent="0">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3" name="Graphic 2">
            <a:extLst>
              <a:ext uri="{FF2B5EF4-FFF2-40B4-BE49-F238E27FC236}">
                <a16:creationId xmlns:a16="http://schemas.microsoft.com/office/drawing/2014/main" id="{E31DA6E7-D803-CCD0-5ABC-15007B7EDF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46" r="5152"/>
          <a:stretch>
            <a:fillRect/>
          </a:stretch>
        </p:blipFill>
        <p:spPr>
          <a:xfrm rot="12726363">
            <a:off x="5830290" y="1009968"/>
            <a:ext cx="7101019" cy="2660030"/>
          </a:xfrm>
          <a:custGeom>
            <a:avLst/>
            <a:gdLst>
              <a:gd name="connsiteX0" fmla="*/ 7101019 w 7101019"/>
              <a:gd name="connsiteY0" fmla="*/ 1864719 h 2660030"/>
              <a:gd name="connsiteX1" fmla="*/ 5833483 w 7101019"/>
              <a:gd name="connsiteY1" fmla="*/ 2660030 h 2660030"/>
              <a:gd name="connsiteX2" fmla="*/ 1066272 w 7101019"/>
              <a:gd name="connsiteY2" fmla="*/ 2660030 h 2660030"/>
              <a:gd name="connsiteX3" fmla="*/ 0 w 7101019"/>
              <a:gd name="connsiteY3" fmla="*/ 960646 h 2660030"/>
              <a:gd name="connsiteX4" fmla="*/ 1531042 w 7101019"/>
              <a:gd name="connsiteY4" fmla="*/ 0 h 2660030"/>
              <a:gd name="connsiteX5" fmla="*/ 5931008 w 7101019"/>
              <a:gd name="connsiteY5" fmla="*/ 0 h 26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019" h="2660030">
                <a:moveTo>
                  <a:pt x="7101019" y="1864719"/>
                </a:moveTo>
                <a:lnTo>
                  <a:pt x="5833483" y="2660030"/>
                </a:lnTo>
                <a:lnTo>
                  <a:pt x="1066272" y="2660030"/>
                </a:lnTo>
                <a:lnTo>
                  <a:pt x="0" y="960646"/>
                </a:lnTo>
                <a:lnTo>
                  <a:pt x="1531042" y="0"/>
                </a:lnTo>
                <a:lnTo>
                  <a:pt x="5931008" y="0"/>
                </a:lnTo>
                <a:close/>
              </a:path>
            </a:pathLst>
          </a:custGeom>
        </p:spPr>
      </p:pic>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6340990" y="786959"/>
            <a:ext cx="5172635" cy="514431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pic>
        <p:nvPicPr>
          <p:cNvPr id="2" name="Graphic 1">
            <a:extLst>
              <a:ext uri="{FF2B5EF4-FFF2-40B4-BE49-F238E27FC236}">
                <a16:creationId xmlns:a16="http://schemas.microsoft.com/office/drawing/2014/main" id="{DDC20FAB-7B89-ADA2-DB16-DDE426CA49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879691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s un bilde 8">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latin typeface="Montserrat" pitchFamily="2" charset="77"/>
              </a:defRPr>
            </a:lvl1pPr>
            <a:lvl2pPr marL="457200" indent="0">
              <a:buNone/>
              <a:defRPr sz="2200" b="0" i="0">
                <a:latin typeface="Montserrat" pitchFamily="2" charset="77"/>
              </a:defRPr>
            </a:lvl2pPr>
            <a:lvl3pPr marL="914400" indent="0">
              <a:buNone/>
              <a:defRPr sz="2200" b="0" i="0">
                <a:latin typeface="Montserrat" pitchFamily="2" charset="77"/>
              </a:defRPr>
            </a:lvl3pPr>
            <a:lvl4pPr marL="1371600" indent="0">
              <a:buNone/>
              <a:defRPr sz="2200" b="0" i="0">
                <a:latin typeface="Montserrat" pitchFamily="2" charset="77"/>
              </a:defRPr>
            </a:lvl4pPr>
            <a:lvl5pPr marL="1828800" indent="0">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3" name="Graphic 2">
            <a:extLst>
              <a:ext uri="{FF2B5EF4-FFF2-40B4-BE49-F238E27FC236}">
                <a16:creationId xmlns:a16="http://schemas.microsoft.com/office/drawing/2014/main" id="{E31DA6E7-D803-CCD0-5ABC-15007B7EDF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46" r="5152"/>
          <a:stretch>
            <a:fillRect/>
          </a:stretch>
        </p:blipFill>
        <p:spPr>
          <a:xfrm rot="12726363">
            <a:off x="5830290" y="1009968"/>
            <a:ext cx="7101019" cy="2660030"/>
          </a:xfrm>
          <a:custGeom>
            <a:avLst/>
            <a:gdLst>
              <a:gd name="connsiteX0" fmla="*/ 7101019 w 7101019"/>
              <a:gd name="connsiteY0" fmla="*/ 1864719 h 2660030"/>
              <a:gd name="connsiteX1" fmla="*/ 5833483 w 7101019"/>
              <a:gd name="connsiteY1" fmla="*/ 2660030 h 2660030"/>
              <a:gd name="connsiteX2" fmla="*/ 1066272 w 7101019"/>
              <a:gd name="connsiteY2" fmla="*/ 2660030 h 2660030"/>
              <a:gd name="connsiteX3" fmla="*/ 0 w 7101019"/>
              <a:gd name="connsiteY3" fmla="*/ 960646 h 2660030"/>
              <a:gd name="connsiteX4" fmla="*/ 1531042 w 7101019"/>
              <a:gd name="connsiteY4" fmla="*/ 0 h 2660030"/>
              <a:gd name="connsiteX5" fmla="*/ 5931008 w 7101019"/>
              <a:gd name="connsiteY5" fmla="*/ 0 h 26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019" h="2660030">
                <a:moveTo>
                  <a:pt x="7101019" y="1864719"/>
                </a:moveTo>
                <a:lnTo>
                  <a:pt x="5833483" y="2660030"/>
                </a:lnTo>
                <a:lnTo>
                  <a:pt x="1066272" y="2660030"/>
                </a:lnTo>
                <a:lnTo>
                  <a:pt x="0" y="960646"/>
                </a:lnTo>
                <a:lnTo>
                  <a:pt x="1531042" y="0"/>
                </a:lnTo>
                <a:lnTo>
                  <a:pt x="5931008" y="0"/>
                </a:lnTo>
                <a:close/>
              </a:path>
            </a:pathLst>
          </a:custGeom>
        </p:spPr>
      </p:pic>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6096000" y="786959"/>
            <a:ext cx="3369030" cy="3350587"/>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5" name="Picture Placeholder 4">
            <a:extLst>
              <a:ext uri="{FF2B5EF4-FFF2-40B4-BE49-F238E27FC236}">
                <a16:creationId xmlns:a16="http://schemas.microsoft.com/office/drawing/2014/main" id="{71EF7214-1EF4-5151-BF02-0B2B6860EB16}"/>
              </a:ext>
            </a:extLst>
          </p:cNvPr>
          <p:cNvSpPr>
            <a:spLocks noGrp="1"/>
          </p:cNvSpPr>
          <p:nvPr>
            <p:ph type="pic" sz="quarter" idx="16"/>
          </p:nvPr>
        </p:nvSpPr>
        <p:spPr>
          <a:xfrm>
            <a:off x="8104943" y="2525303"/>
            <a:ext cx="3369030" cy="3350587"/>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pic>
        <p:nvPicPr>
          <p:cNvPr id="2" name="Graphic 1">
            <a:extLst>
              <a:ext uri="{FF2B5EF4-FFF2-40B4-BE49-F238E27FC236}">
                <a16:creationId xmlns:a16="http://schemas.microsoft.com/office/drawing/2014/main" id="{DE2C6C23-5468-E554-49E2-69F3F39D3F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376576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s un bilde 9">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latin typeface="Montserrat" pitchFamily="2" charset="77"/>
              </a:defRPr>
            </a:lvl1pPr>
            <a:lvl2pPr marL="457200" indent="0">
              <a:buNone/>
              <a:defRPr sz="2200" b="0" i="0">
                <a:latin typeface="Montserrat" pitchFamily="2" charset="77"/>
              </a:defRPr>
            </a:lvl2pPr>
            <a:lvl3pPr marL="914400" indent="0">
              <a:buNone/>
              <a:defRPr sz="2200" b="0" i="0">
                <a:latin typeface="Montserrat" pitchFamily="2" charset="77"/>
              </a:defRPr>
            </a:lvl3pPr>
            <a:lvl4pPr marL="1371600" indent="0">
              <a:buNone/>
              <a:defRPr sz="2200" b="0" i="0">
                <a:latin typeface="Montserrat" pitchFamily="2" charset="77"/>
              </a:defRPr>
            </a:lvl4pPr>
            <a:lvl5pPr marL="1828800" indent="0">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3" name="Graphic 2">
            <a:extLst>
              <a:ext uri="{FF2B5EF4-FFF2-40B4-BE49-F238E27FC236}">
                <a16:creationId xmlns:a16="http://schemas.microsoft.com/office/drawing/2014/main" id="{E31DA6E7-D803-CCD0-5ABC-15007B7EDF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46" r="5152"/>
          <a:stretch>
            <a:fillRect/>
          </a:stretch>
        </p:blipFill>
        <p:spPr>
          <a:xfrm rot="12726363">
            <a:off x="5830290" y="1009968"/>
            <a:ext cx="7101019" cy="2660030"/>
          </a:xfrm>
          <a:custGeom>
            <a:avLst/>
            <a:gdLst>
              <a:gd name="connsiteX0" fmla="*/ 7101019 w 7101019"/>
              <a:gd name="connsiteY0" fmla="*/ 1864719 h 2660030"/>
              <a:gd name="connsiteX1" fmla="*/ 5833483 w 7101019"/>
              <a:gd name="connsiteY1" fmla="*/ 2660030 h 2660030"/>
              <a:gd name="connsiteX2" fmla="*/ 1066272 w 7101019"/>
              <a:gd name="connsiteY2" fmla="*/ 2660030 h 2660030"/>
              <a:gd name="connsiteX3" fmla="*/ 0 w 7101019"/>
              <a:gd name="connsiteY3" fmla="*/ 960646 h 2660030"/>
              <a:gd name="connsiteX4" fmla="*/ 1531042 w 7101019"/>
              <a:gd name="connsiteY4" fmla="*/ 0 h 2660030"/>
              <a:gd name="connsiteX5" fmla="*/ 5931008 w 7101019"/>
              <a:gd name="connsiteY5" fmla="*/ 0 h 26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019" h="2660030">
                <a:moveTo>
                  <a:pt x="7101019" y="1864719"/>
                </a:moveTo>
                <a:lnTo>
                  <a:pt x="5833483" y="2660030"/>
                </a:lnTo>
                <a:lnTo>
                  <a:pt x="1066272" y="2660030"/>
                </a:lnTo>
                <a:lnTo>
                  <a:pt x="0" y="960646"/>
                </a:lnTo>
                <a:lnTo>
                  <a:pt x="1531042" y="0"/>
                </a:lnTo>
                <a:lnTo>
                  <a:pt x="5931008" y="0"/>
                </a:lnTo>
                <a:close/>
              </a:path>
            </a:pathLst>
          </a:custGeom>
        </p:spPr>
      </p:pic>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6067854" y="-395205"/>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17" name="Picture Placeholder 16">
            <a:extLst>
              <a:ext uri="{FF2B5EF4-FFF2-40B4-BE49-F238E27FC236}">
                <a16:creationId xmlns:a16="http://schemas.microsoft.com/office/drawing/2014/main" id="{E19B85B1-39C8-AB84-7C0E-9DCD3097F978}"/>
              </a:ext>
            </a:extLst>
          </p:cNvPr>
          <p:cNvSpPr>
            <a:spLocks noGrp="1"/>
          </p:cNvSpPr>
          <p:nvPr>
            <p:ph type="pic" sz="quarter" idx="16"/>
          </p:nvPr>
        </p:nvSpPr>
        <p:spPr>
          <a:xfrm>
            <a:off x="10126363" y="2041565"/>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18" name="Picture Placeholder 17">
            <a:extLst>
              <a:ext uri="{FF2B5EF4-FFF2-40B4-BE49-F238E27FC236}">
                <a16:creationId xmlns:a16="http://schemas.microsoft.com/office/drawing/2014/main" id="{CB62BF0C-F75F-88E7-B842-2F426480C53A}"/>
              </a:ext>
            </a:extLst>
          </p:cNvPr>
          <p:cNvSpPr>
            <a:spLocks noGrp="1"/>
          </p:cNvSpPr>
          <p:nvPr>
            <p:ph type="pic" sz="quarter" idx="17"/>
          </p:nvPr>
        </p:nvSpPr>
        <p:spPr>
          <a:xfrm>
            <a:off x="6509119" y="2899313"/>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pic>
        <p:nvPicPr>
          <p:cNvPr id="2" name="Graphic 1">
            <a:extLst>
              <a:ext uri="{FF2B5EF4-FFF2-40B4-BE49-F238E27FC236}">
                <a16:creationId xmlns:a16="http://schemas.microsoft.com/office/drawing/2014/main" id="{6FB3091F-2E8D-AAD5-CD82-F18511A0C3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3637070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e 1">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4440760" y="-931860"/>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17" name="Picture Placeholder 16">
            <a:extLst>
              <a:ext uri="{FF2B5EF4-FFF2-40B4-BE49-F238E27FC236}">
                <a16:creationId xmlns:a16="http://schemas.microsoft.com/office/drawing/2014/main" id="{E19B85B1-39C8-AB84-7C0E-9DCD3097F978}"/>
              </a:ext>
            </a:extLst>
          </p:cNvPr>
          <p:cNvSpPr>
            <a:spLocks noGrp="1"/>
          </p:cNvSpPr>
          <p:nvPr>
            <p:ph type="pic" sz="quarter" idx="16"/>
          </p:nvPr>
        </p:nvSpPr>
        <p:spPr>
          <a:xfrm>
            <a:off x="10126363" y="1154059"/>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18" name="Picture Placeholder 17">
            <a:extLst>
              <a:ext uri="{FF2B5EF4-FFF2-40B4-BE49-F238E27FC236}">
                <a16:creationId xmlns:a16="http://schemas.microsoft.com/office/drawing/2014/main" id="{CB62BF0C-F75F-88E7-B842-2F426480C53A}"/>
              </a:ext>
            </a:extLst>
          </p:cNvPr>
          <p:cNvSpPr>
            <a:spLocks noGrp="1"/>
          </p:cNvSpPr>
          <p:nvPr>
            <p:ph type="pic" sz="quarter" idx="17"/>
          </p:nvPr>
        </p:nvSpPr>
        <p:spPr>
          <a:xfrm>
            <a:off x="6058954" y="2836957"/>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2" name="Picture Placeholder 17">
            <a:extLst>
              <a:ext uri="{FF2B5EF4-FFF2-40B4-BE49-F238E27FC236}">
                <a16:creationId xmlns:a16="http://schemas.microsoft.com/office/drawing/2014/main" id="{1FEEFFDD-3559-BA01-4E70-750DD2E430AF}"/>
              </a:ext>
            </a:extLst>
          </p:cNvPr>
          <p:cNvSpPr>
            <a:spLocks noGrp="1"/>
          </p:cNvSpPr>
          <p:nvPr>
            <p:ph type="pic" sz="quarter" idx="18"/>
          </p:nvPr>
        </p:nvSpPr>
        <p:spPr>
          <a:xfrm>
            <a:off x="4115893" y="4479233"/>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4" name="Picture Placeholder 17">
            <a:extLst>
              <a:ext uri="{FF2B5EF4-FFF2-40B4-BE49-F238E27FC236}">
                <a16:creationId xmlns:a16="http://schemas.microsoft.com/office/drawing/2014/main" id="{204973CF-C4F4-4B9D-F2EB-594C65378DD6}"/>
              </a:ext>
            </a:extLst>
          </p:cNvPr>
          <p:cNvSpPr>
            <a:spLocks noGrp="1"/>
          </p:cNvSpPr>
          <p:nvPr>
            <p:ph type="pic" sz="quarter" idx="19"/>
          </p:nvPr>
        </p:nvSpPr>
        <p:spPr>
          <a:xfrm>
            <a:off x="694927" y="2541493"/>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5" name="Picture Placeholder 17">
            <a:extLst>
              <a:ext uri="{FF2B5EF4-FFF2-40B4-BE49-F238E27FC236}">
                <a16:creationId xmlns:a16="http://schemas.microsoft.com/office/drawing/2014/main" id="{4D81ADE1-B375-2CD4-073E-663ED43B913A}"/>
              </a:ext>
            </a:extLst>
          </p:cNvPr>
          <p:cNvSpPr>
            <a:spLocks noGrp="1"/>
          </p:cNvSpPr>
          <p:nvPr>
            <p:ph type="pic" sz="quarter" idx="20"/>
          </p:nvPr>
        </p:nvSpPr>
        <p:spPr>
          <a:xfrm>
            <a:off x="567763" y="-1387435"/>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pic>
        <p:nvPicPr>
          <p:cNvPr id="6" name="Graphic 5">
            <a:extLst>
              <a:ext uri="{FF2B5EF4-FFF2-40B4-BE49-F238E27FC236}">
                <a16:creationId xmlns:a16="http://schemas.microsoft.com/office/drawing/2014/main" id="{64B52FF5-4742-D55C-86DE-A37921F604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2372980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atu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6EDF0A-E116-F0C1-969F-5A006F92CE4D}"/>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accent4"/>
              </a:solidFill>
            </a:endParaRPr>
          </a:p>
        </p:txBody>
      </p:sp>
      <p:pic>
        <p:nvPicPr>
          <p:cNvPr id="8" name="Graphic 7">
            <a:extLst>
              <a:ext uri="{FF2B5EF4-FFF2-40B4-BE49-F238E27FC236}">
                <a16:creationId xmlns:a16="http://schemas.microsoft.com/office/drawing/2014/main" id="{F2B57BDD-7113-33A9-2F05-A10A0E9842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74203" y="3850151"/>
            <a:ext cx="1943100" cy="3594100"/>
          </a:xfrm>
          <a:prstGeom prst="rect">
            <a:avLst/>
          </a:prstGeom>
        </p:spPr>
      </p:pic>
      <p:pic>
        <p:nvPicPr>
          <p:cNvPr id="9" name="Graphic 8">
            <a:extLst>
              <a:ext uri="{FF2B5EF4-FFF2-40B4-BE49-F238E27FC236}">
                <a16:creationId xmlns:a16="http://schemas.microsoft.com/office/drawing/2014/main" id="{D87B1875-6854-F833-BE79-D172EB9E2E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80429" y="-165100"/>
            <a:ext cx="1943100" cy="3594100"/>
          </a:xfrm>
          <a:prstGeom prst="rect">
            <a:avLst/>
          </a:prstGeom>
        </p:spPr>
      </p:pic>
      <p:sp>
        <p:nvSpPr>
          <p:cNvPr id="3" name="Title 1">
            <a:extLst>
              <a:ext uri="{FF2B5EF4-FFF2-40B4-BE49-F238E27FC236}">
                <a16:creationId xmlns:a16="http://schemas.microsoft.com/office/drawing/2014/main" id="{16F86737-AD4D-353B-9343-B553C5A626F3}"/>
              </a:ext>
            </a:extLst>
          </p:cNvPr>
          <p:cNvSpPr>
            <a:spLocks noGrp="1"/>
          </p:cNvSpPr>
          <p:nvPr>
            <p:ph type="title" hasCustomPrompt="1"/>
          </p:nvPr>
        </p:nvSpPr>
        <p:spPr>
          <a:xfrm>
            <a:off x="892743" y="1018292"/>
            <a:ext cx="9570606" cy="980325"/>
          </a:xfrm>
          <a:prstGeom prst="rect">
            <a:avLst/>
          </a:prstGeom>
        </p:spPr>
        <p:txBody>
          <a:bodyPr>
            <a:noAutofit/>
          </a:bodyPr>
          <a:lstStyle>
            <a:lvl1pPr algn="l">
              <a:defRPr sz="6600" b="1" i="1">
                <a:solidFill>
                  <a:schemeClr val="tx1"/>
                </a:solidFill>
                <a:latin typeface="Montserrat" pitchFamily="2" charset="77"/>
              </a:defRPr>
            </a:lvl1pPr>
          </a:lstStyle>
          <a:p>
            <a:r>
              <a:rPr lang="en-GB" dirty="0"/>
              <a:t>CLICK TO EDIT MASTER TITLE STYLE</a:t>
            </a:r>
            <a:endParaRPr lang="en-LV" dirty="0"/>
          </a:p>
        </p:txBody>
      </p:sp>
      <p:sp>
        <p:nvSpPr>
          <p:cNvPr id="5" name="Content Placeholder 2">
            <a:extLst>
              <a:ext uri="{FF2B5EF4-FFF2-40B4-BE49-F238E27FC236}">
                <a16:creationId xmlns:a16="http://schemas.microsoft.com/office/drawing/2014/main" id="{2E171A07-2022-C8C2-9C99-967BC49A6B9C}"/>
              </a:ext>
            </a:extLst>
          </p:cNvPr>
          <p:cNvSpPr>
            <a:spLocks noGrp="1"/>
          </p:cNvSpPr>
          <p:nvPr>
            <p:ph sz="half" idx="1"/>
          </p:nvPr>
        </p:nvSpPr>
        <p:spPr>
          <a:xfrm>
            <a:off x="892743" y="2801903"/>
            <a:ext cx="4507083" cy="3507310"/>
          </a:xfrm>
          <a:prstGeom prst="rect">
            <a:avLst/>
          </a:prstGeom>
        </p:spPr>
        <p:txBody>
          <a:bodyPr>
            <a:normAutofit/>
          </a:bodyPr>
          <a:lstStyle>
            <a:lvl1pPr marL="457200" indent="-457200">
              <a:buFont typeface="Arial" panose="020B0604020202020204" pitchFamily="34" charset="0"/>
              <a:buChar char="•"/>
              <a:defRPr sz="2800" b="0" i="0">
                <a:latin typeface="Montserrat" pitchFamily="2" charset="77"/>
              </a:defRPr>
            </a:lvl1pPr>
            <a:lvl2pPr marL="914400" indent="-457200">
              <a:buFont typeface="Arial" panose="020B0604020202020204" pitchFamily="34" charset="0"/>
              <a:buChar char="•"/>
              <a:defRPr sz="2800" b="0" i="0">
                <a:latin typeface="Montserrat" pitchFamily="2" charset="77"/>
              </a:defRPr>
            </a:lvl2pPr>
            <a:lvl3pPr marL="1371600" indent="-457200">
              <a:buFont typeface="Arial" panose="020B0604020202020204" pitchFamily="34" charset="0"/>
              <a:buChar char="•"/>
              <a:defRPr sz="2800" b="0" i="0">
                <a:latin typeface="Montserrat" pitchFamily="2" charset="77"/>
              </a:defRPr>
            </a:lvl3pPr>
            <a:lvl4pPr marL="1828800" indent="-457200">
              <a:buFont typeface="Arial" panose="020B0604020202020204" pitchFamily="34" charset="0"/>
              <a:buChar char="•"/>
              <a:defRPr sz="2800" b="0" i="0">
                <a:latin typeface="Montserrat" pitchFamily="2" charset="77"/>
              </a:defRPr>
            </a:lvl4pPr>
            <a:lvl5pPr marL="2286000" indent="-457200">
              <a:buFont typeface="Arial" panose="020B0604020202020204" pitchFamily="34" charset="0"/>
              <a:buChar char="•"/>
              <a:defRPr sz="28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Tree>
    <p:extLst>
      <p:ext uri="{BB962C8B-B14F-4D97-AF65-F5344CB8AC3E}">
        <p14:creationId xmlns:p14="http://schemas.microsoft.com/office/powerpoint/2010/main" val="1096568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rpslaids 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67C93A8-7367-3B1B-7618-13B14BBAD18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Title 1">
            <a:extLst>
              <a:ext uri="{FF2B5EF4-FFF2-40B4-BE49-F238E27FC236}">
                <a16:creationId xmlns:a16="http://schemas.microsoft.com/office/drawing/2014/main" id="{16F86737-AD4D-353B-9343-B553C5A626F3}"/>
              </a:ext>
            </a:extLst>
          </p:cNvPr>
          <p:cNvSpPr>
            <a:spLocks noGrp="1"/>
          </p:cNvSpPr>
          <p:nvPr>
            <p:ph type="title" hasCustomPrompt="1"/>
          </p:nvPr>
        </p:nvSpPr>
        <p:spPr>
          <a:xfrm>
            <a:off x="844615" y="2233769"/>
            <a:ext cx="10502769" cy="2190509"/>
          </a:xfrm>
          <a:prstGeom prst="rect">
            <a:avLst/>
          </a:prstGeom>
        </p:spPr>
        <p:txBody>
          <a:bodyPr>
            <a:noAutofit/>
          </a:bodyPr>
          <a:lstStyle>
            <a:lvl1pPr algn="ctr">
              <a:defRPr sz="8000" b="1" i="1">
                <a:solidFill>
                  <a:schemeClr val="bg1"/>
                </a:solidFill>
                <a:latin typeface="Montserrat" pitchFamily="2" charset="77"/>
              </a:defRPr>
            </a:lvl1pPr>
          </a:lstStyle>
          <a:p>
            <a:r>
              <a:rPr lang="en-GB" dirty="0"/>
              <a:t>CLICK TO EDIT MASTER TITLE STYLE</a:t>
            </a:r>
            <a:endParaRPr lang="en-LV" dirty="0"/>
          </a:p>
        </p:txBody>
      </p:sp>
      <p:pic>
        <p:nvPicPr>
          <p:cNvPr id="9" name="Graphic 8">
            <a:extLst>
              <a:ext uri="{FF2B5EF4-FFF2-40B4-BE49-F238E27FC236}">
                <a16:creationId xmlns:a16="http://schemas.microsoft.com/office/drawing/2014/main" id="{E5B9944B-9A10-3888-1532-6E49F37317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345136" y="-1797050"/>
            <a:ext cx="1943100" cy="3594100"/>
          </a:xfrm>
          <a:prstGeom prst="rect">
            <a:avLst/>
          </a:prstGeom>
        </p:spPr>
      </p:pic>
      <p:pic>
        <p:nvPicPr>
          <p:cNvPr id="10" name="Graphic 9">
            <a:extLst>
              <a:ext uri="{FF2B5EF4-FFF2-40B4-BE49-F238E27FC236}">
                <a16:creationId xmlns:a16="http://schemas.microsoft.com/office/drawing/2014/main" id="{34DF4F95-42F6-0F69-A8B4-0A5D060432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04284" y="-1797050"/>
            <a:ext cx="1943100" cy="3594100"/>
          </a:xfrm>
          <a:prstGeom prst="rect">
            <a:avLst/>
          </a:prstGeom>
        </p:spPr>
      </p:pic>
      <p:pic>
        <p:nvPicPr>
          <p:cNvPr id="11" name="Graphic 10">
            <a:extLst>
              <a:ext uri="{FF2B5EF4-FFF2-40B4-BE49-F238E27FC236}">
                <a16:creationId xmlns:a16="http://schemas.microsoft.com/office/drawing/2014/main" id="{8DCF879F-75C3-9872-EF20-A425E4FED3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63432" y="-1797050"/>
            <a:ext cx="1943100" cy="3594100"/>
          </a:xfrm>
          <a:prstGeom prst="rect">
            <a:avLst/>
          </a:prstGeom>
        </p:spPr>
      </p:pic>
    </p:spTree>
    <p:extLst>
      <p:ext uri="{BB962C8B-B14F-4D97-AF65-F5344CB8AC3E}">
        <p14:creationId xmlns:p14="http://schemas.microsoft.com/office/powerpoint/2010/main" val="3669253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rpslaids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4394EF-4DC8-9A67-EA18-28F3EF3685FB}"/>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accent4"/>
              </a:solidFill>
            </a:endParaRPr>
          </a:p>
        </p:txBody>
      </p:sp>
      <p:sp>
        <p:nvSpPr>
          <p:cNvPr id="5" name="Oval 4">
            <a:extLst>
              <a:ext uri="{FF2B5EF4-FFF2-40B4-BE49-F238E27FC236}">
                <a16:creationId xmlns:a16="http://schemas.microsoft.com/office/drawing/2014/main" id="{053CB621-EE5B-DB02-223C-EB1B7C23B4EB}"/>
              </a:ext>
            </a:extLst>
          </p:cNvPr>
          <p:cNvSpPr/>
          <p:nvPr userDrawn="1"/>
        </p:nvSpPr>
        <p:spPr>
          <a:xfrm>
            <a:off x="2058192" y="1062998"/>
            <a:ext cx="1694330" cy="16943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 name="Oval 5">
            <a:extLst>
              <a:ext uri="{FF2B5EF4-FFF2-40B4-BE49-F238E27FC236}">
                <a16:creationId xmlns:a16="http://schemas.microsoft.com/office/drawing/2014/main" id="{DBFB85E1-C272-6ECA-18C6-CB2D332F9C5A}"/>
              </a:ext>
            </a:extLst>
          </p:cNvPr>
          <p:cNvSpPr/>
          <p:nvPr userDrawn="1"/>
        </p:nvSpPr>
        <p:spPr>
          <a:xfrm>
            <a:off x="8673352" y="4387443"/>
            <a:ext cx="1694330" cy="16943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 name="Oval 6">
            <a:extLst>
              <a:ext uri="{FF2B5EF4-FFF2-40B4-BE49-F238E27FC236}">
                <a16:creationId xmlns:a16="http://schemas.microsoft.com/office/drawing/2014/main" id="{308F1325-BF9A-FE5F-99C6-5D66B0D77969}"/>
              </a:ext>
            </a:extLst>
          </p:cNvPr>
          <p:cNvSpPr/>
          <p:nvPr userDrawn="1"/>
        </p:nvSpPr>
        <p:spPr>
          <a:xfrm>
            <a:off x="8978153" y="-847165"/>
            <a:ext cx="1694330" cy="16943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 name="Oval 7">
            <a:extLst>
              <a:ext uri="{FF2B5EF4-FFF2-40B4-BE49-F238E27FC236}">
                <a16:creationId xmlns:a16="http://schemas.microsoft.com/office/drawing/2014/main" id="{D3398EE5-3F0B-790C-6234-C79B8F1D7D56}"/>
              </a:ext>
            </a:extLst>
          </p:cNvPr>
          <p:cNvSpPr/>
          <p:nvPr userDrawn="1"/>
        </p:nvSpPr>
        <p:spPr>
          <a:xfrm>
            <a:off x="4706471" y="5534145"/>
            <a:ext cx="1694330" cy="16943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9" name="Oval 8">
            <a:extLst>
              <a:ext uri="{FF2B5EF4-FFF2-40B4-BE49-F238E27FC236}">
                <a16:creationId xmlns:a16="http://schemas.microsoft.com/office/drawing/2014/main" id="{2847F33D-77E5-497C-F5B3-A28E8DF208D5}"/>
              </a:ext>
            </a:extLst>
          </p:cNvPr>
          <p:cNvSpPr/>
          <p:nvPr userDrawn="1"/>
        </p:nvSpPr>
        <p:spPr>
          <a:xfrm>
            <a:off x="-597120" y="1963270"/>
            <a:ext cx="1694330" cy="16943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0" name="Oval 9">
            <a:extLst>
              <a:ext uri="{FF2B5EF4-FFF2-40B4-BE49-F238E27FC236}">
                <a16:creationId xmlns:a16="http://schemas.microsoft.com/office/drawing/2014/main" id="{D8F36543-00A1-1B0C-3B52-051B1C10C929}"/>
              </a:ext>
            </a:extLst>
          </p:cNvPr>
          <p:cNvSpPr/>
          <p:nvPr userDrawn="1"/>
        </p:nvSpPr>
        <p:spPr>
          <a:xfrm>
            <a:off x="10046711" y="215833"/>
            <a:ext cx="1694330" cy="16943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itle 1">
            <a:extLst>
              <a:ext uri="{FF2B5EF4-FFF2-40B4-BE49-F238E27FC236}">
                <a16:creationId xmlns:a16="http://schemas.microsoft.com/office/drawing/2014/main" id="{16F86737-AD4D-353B-9343-B553C5A626F3}"/>
              </a:ext>
            </a:extLst>
          </p:cNvPr>
          <p:cNvSpPr>
            <a:spLocks noGrp="1"/>
          </p:cNvSpPr>
          <p:nvPr>
            <p:ph type="title" hasCustomPrompt="1"/>
          </p:nvPr>
        </p:nvSpPr>
        <p:spPr>
          <a:xfrm>
            <a:off x="844615" y="1715180"/>
            <a:ext cx="10502769" cy="2190509"/>
          </a:xfrm>
          <a:prstGeom prst="rect">
            <a:avLst/>
          </a:prstGeom>
        </p:spPr>
        <p:txBody>
          <a:bodyPr>
            <a:noAutofit/>
          </a:bodyPr>
          <a:lstStyle>
            <a:lvl1pPr algn="ctr">
              <a:defRPr sz="8000" b="1" i="1">
                <a:solidFill>
                  <a:schemeClr val="bg1"/>
                </a:solidFill>
                <a:latin typeface="Montserrat" pitchFamily="2" charset="77"/>
              </a:defRPr>
            </a:lvl1pPr>
          </a:lstStyle>
          <a:p>
            <a:r>
              <a:rPr lang="en-GB" dirty="0"/>
              <a:t>CLICK TO EDIT MASTER TITLE STYLE</a:t>
            </a:r>
            <a:endParaRPr lang="en-LV" dirty="0"/>
          </a:p>
        </p:txBody>
      </p:sp>
      <p:sp>
        <p:nvSpPr>
          <p:cNvPr id="11" name="Oval 10">
            <a:extLst>
              <a:ext uri="{FF2B5EF4-FFF2-40B4-BE49-F238E27FC236}">
                <a16:creationId xmlns:a16="http://schemas.microsoft.com/office/drawing/2014/main" id="{0FDD29A9-2323-76D8-D571-40B989FA404E}"/>
              </a:ext>
            </a:extLst>
          </p:cNvPr>
          <p:cNvSpPr/>
          <p:nvPr userDrawn="1"/>
        </p:nvSpPr>
        <p:spPr>
          <a:xfrm>
            <a:off x="-174813" y="-682781"/>
            <a:ext cx="1694330" cy="16943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Tree>
    <p:extLst>
      <p:ext uri="{BB962C8B-B14F-4D97-AF65-F5344CB8AC3E}">
        <p14:creationId xmlns:p14="http://schemas.microsoft.com/office/powerpoint/2010/main" val="2609978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rpslaids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067D4B-FFB0-7084-EE46-09CF1A193BE8}"/>
              </a:ext>
            </a:extLst>
          </p:cNvPr>
          <p:cNvPicPr>
            <a:picLocks noChangeAspect="1"/>
          </p:cNvPicPr>
          <p:nvPr userDrawn="1"/>
        </p:nvPicPr>
        <p:blipFill>
          <a:blip r:embed="rId2"/>
          <a:stretch>
            <a:fillRect/>
          </a:stretch>
        </p:blipFill>
        <p:spPr>
          <a:xfrm>
            <a:off x="0" y="-29446"/>
            <a:ext cx="12192000" cy="6887446"/>
          </a:xfrm>
          <a:prstGeom prst="rect">
            <a:avLst/>
          </a:prstGeom>
        </p:spPr>
      </p:pic>
      <p:pic>
        <p:nvPicPr>
          <p:cNvPr id="9" name="Graphic 8">
            <a:extLst>
              <a:ext uri="{FF2B5EF4-FFF2-40B4-BE49-F238E27FC236}">
                <a16:creationId xmlns:a16="http://schemas.microsoft.com/office/drawing/2014/main" id="{480B7895-8BAF-6573-BA08-C51838B3FE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4616" y="3908011"/>
            <a:ext cx="1943100" cy="3594100"/>
          </a:xfrm>
          <a:prstGeom prst="rect">
            <a:avLst/>
          </a:prstGeom>
        </p:spPr>
      </p:pic>
      <p:pic>
        <p:nvPicPr>
          <p:cNvPr id="10" name="Graphic 9">
            <a:extLst>
              <a:ext uri="{FF2B5EF4-FFF2-40B4-BE49-F238E27FC236}">
                <a16:creationId xmlns:a16="http://schemas.microsoft.com/office/drawing/2014/main" id="{FE499BDB-3F78-F7B4-208B-8CD1DEA818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07587" y="-1339959"/>
            <a:ext cx="1943100" cy="3594100"/>
          </a:xfrm>
          <a:prstGeom prst="rect">
            <a:avLst/>
          </a:prstGeom>
        </p:spPr>
      </p:pic>
      <p:sp>
        <p:nvSpPr>
          <p:cNvPr id="4" name="Rounded Rectangle 3">
            <a:extLst>
              <a:ext uri="{FF2B5EF4-FFF2-40B4-BE49-F238E27FC236}">
                <a16:creationId xmlns:a16="http://schemas.microsoft.com/office/drawing/2014/main" id="{BE92366E-1DC7-3A7B-1727-4DC7C018EDE4}"/>
              </a:ext>
            </a:extLst>
          </p:cNvPr>
          <p:cNvSpPr/>
          <p:nvPr userDrawn="1"/>
        </p:nvSpPr>
        <p:spPr>
          <a:xfrm>
            <a:off x="758687" y="1152939"/>
            <a:ext cx="10674626" cy="4651513"/>
          </a:xfrm>
          <a:prstGeom prst="roundRect">
            <a:avLst>
              <a:gd name="adj" fmla="val 9416"/>
            </a:avLst>
          </a:prstGeom>
          <a:solidFill>
            <a:schemeClr val="accent6">
              <a:alpha val="94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5" name="Title 1">
            <a:extLst>
              <a:ext uri="{FF2B5EF4-FFF2-40B4-BE49-F238E27FC236}">
                <a16:creationId xmlns:a16="http://schemas.microsoft.com/office/drawing/2014/main" id="{20BCAF16-AC91-CC54-0A4F-255929DF13D2}"/>
              </a:ext>
            </a:extLst>
          </p:cNvPr>
          <p:cNvSpPr>
            <a:spLocks noGrp="1"/>
          </p:cNvSpPr>
          <p:nvPr>
            <p:ph type="title"/>
          </p:nvPr>
        </p:nvSpPr>
        <p:spPr>
          <a:xfrm>
            <a:off x="1234967" y="1710448"/>
            <a:ext cx="9658320" cy="1087387"/>
          </a:xfrm>
          <a:prstGeom prst="rect">
            <a:avLst/>
          </a:prstGeom>
        </p:spPr>
        <p:txBody>
          <a:bodyPr>
            <a:normAutofit/>
          </a:bodyPr>
          <a:lstStyle>
            <a:lvl1pPr>
              <a:defRPr sz="3600" b="1" i="0">
                <a:latin typeface="Montserrat" pitchFamily="2" charset="77"/>
              </a:defRPr>
            </a:lvl1pPr>
          </a:lstStyle>
          <a:p>
            <a:r>
              <a:rPr lang="en-GB" dirty="0"/>
              <a:t>Click to edit Master title style</a:t>
            </a:r>
            <a:endParaRPr lang="en-LV" dirty="0"/>
          </a:p>
        </p:txBody>
      </p:sp>
      <p:sp>
        <p:nvSpPr>
          <p:cNvPr id="6" name="Content Placeholder 2">
            <a:extLst>
              <a:ext uri="{FF2B5EF4-FFF2-40B4-BE49-F238E27FC236}">
                <a16:creationId xmlns:a16="http://schemas.microsoft.com/office/drawing/2014/main" id="{767AA969-5A3F-F9D4-4528-DAAB723CBA6A}"/>
              </a:ext>
            </a:extLst>
          </p:cNvPr>
          <p:cNvSpPr>
            <a:spLocks noGrp="1"/>
          </p:cNvSpPr>
          <p:nvPr>
            <p:ph sz="half" idx="1"/>
          </p:nvPr>
        </p:nvSpPr>
        <p:spPr>
          <a:xfrm>
            <a:off x="1234967" y="3189094"/>
            <a:ext cx="9658320" cy="2197915"/>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Tree>
    <p:extLst>
      <p:ext uri="{BB962C8B-B14F-4D97-AF65-F5344CB8AC3E}">
        <p14:creationId xmlns:p14="http://schemas.microsoft.com/office/powerpoint/2010/main" val="1765475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rpslaids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6EDF0A-E116-F0C1-969F-5A006F92CE4D}"/>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accent4"/>
              </a:solidFill>
            </a:endParaRPr>
          </a:p>
        </p:txBody>
      </p:sp>
      <p:sp>
        <p:nvSpPr>
          <p:cNvPr id="3" name="Title 1">
            <a:extLst>
              <a:ext uri="{FF2B5EF4-FFF2-40B4-BE49-F238E27FC236}">
                <a16:creationId xmlns:a16="http://schemas.microsoft.com/office/drawing/2014/main" id="{16F86737-AD4D-353B-9343-B553C5A626F3}"/>
              </a:ext>
            </a:extLst>
          </p:cNvPr>
          <p:cNvSpPr>
            <a:spLocks noGrp="1"/>
          </p:cNvSpPr>
          <p:nvPr>
            <p:ph type="title" hasCustomPrompt="1"/>
          </p:nvPr>
        </p:nvSpPr>
        <p:spPr>
          <a:xfrm>
            <a:off x="892742" y="1018292"/>
            <a:ext cx="5669147" cy="2190509"/>
          </a:xfrm>
          <a:prstGeom prst="rect">
            <a:avLst/>
          </a:prstGeom>
        </p:spPr>
        <p:txBody>
          <a:bodyPr>
            <a:noAutofit/>
          </a:bodyPr>
          <a:lstStyle>
            <a:lvl1pPr algn="l">
              <a:defRPr sz="6600" b="1" i="1">
                <a:solidFill>
                  <a:schemeClr val="tx1"/>
                </a:solidFill>
                <a:latin typeface="Montserrat" pitchFamily="2" charset="77"/>
              </a:defRPr>
            </a:lvl1pPr>
          </a:lstStyle>
          <a:p>
            <a:r>
              <a:rPr lang="en-GB" dirty="0"/>
              <a:t>CLICK TO EDIT MASTER TITLE STYLE</a:t>
            </a:r>
            <a:endParaRPr lang="en-LV" dirty="0"/>
          </a:p>
        </p:txBody>
      </p:sp>
      <p:pic>
        <p:nvPicPr>
          <p:cNvPr id="2" name="Graphic 1">
            <a:extLst>
              <a:ext uri="{FF2B5EF4-FFF2-40B4-BE49-F238E27FC236}">
                <a16:creationId xmlns:a16="http://schemas.microsoft.com/office/drawing/2014/main" id="{719042D7-1E77-A110-12C6-FC20695D61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96496" y="1411751"/>
            <a:ext cx="1943100" cy="3594100"/>
          </a:xfrm>
          <a:prstGeom prst="rect">
            <a:avLst/>
          </a:prstGeom>
        </p:spPr>
      </p:pic>
      <p:pic>
        <p:nvPicPr>
          <p:cNvPr id="8" name="Graphic 7">
            <a:extLst>
              <a:ext uri="{FF2B5EF4-FFF2-40B4-BE49-F238E27FC236}">
                <a16:creationId xmlns:a16="http://schemas.microsoft.com/office/drawing/2014/main" id="{F2B57BDD-7113-33A9-2F05-A10A0E9842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74203" y="3850151"/>
            <a:ext cx="1943100" cy="3594100"/>
          </a:xfrm>
          <a:prstGeom prst="rect">
            <a:avLst/>
          </a:prstGeom>
        </p:spPr>
      </p:pic>
      <p:pic>
        <p:nvPicPr>
          <p:cNvPr id="9" name="Graphic 8">
            <a:extLst>
              <a:ext uri="{FF2B5EF4-FFF2-40B4-BE49-F238E27FC236}">
                <a16:creationId xmlns:a16="http://schemas.microsoft.com/office/drawing/2014/main" id="{D87B1875-6854-F833-BE79-D172EB9E2E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80429" y="-165100"/>
            <a:ext cx="1943100" cy="3594100"/>
          </a:xfrm>
          <a:prstGeom prst="rect">
            <a:avLst/>
          </a:prstGeom>
        </p:spPr>
      </p:pic>
    </p:spTree>
    <p:extLst>
      <p:ext uri="{BB962C8B-B14F-4D97-AF65-F5344CB8AC3E}">
        <p14:creationId xmlns:p14="http://schemas.microsoft.com/office/powerpoint/2010/main" val="3189355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obeigum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52E86F-0FFC-4049-7DCA-0E71D17F8DDE}"/>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6" name="Title Placeholder 1">
            <a:extLst>
              <a:ext uri="{FF2B5EF4-FFF2-40B4-BE49-F238E27FC236}">
                <a16:creationId xmlns:a16="http://schemas.microsoft.com/office/drawing/2014/main" id="{FCA826A7-3A53-F6B2-28DF-2B1CE5CA6401}"/>
              </a:ext>
            </a:extLst>
          </p:cNvPr>
          <p:cNvSpPr>
            <a:spLocks noGrp="1"/>
          </p:cNvSpPr>
          <p:nvPr>
            <p:ph type="title"/>
          </p:nvPr>
        </p:nvSpPr>
        <p:spPr>
          <a:xfrm>
            <a:off x="838200" y="854765"/>
            <a:ext cx="5145741" cy="1932735"/>
          </a:xfrm>
          <a:prstGeom prst="rect">
            <a:avLst/>
          </a:prstGeom>
        </p:spPr>
        <p:txBody>
          <a:bodyPr vert="horz" lIns="91440" tIns="45720" rIns="91440" bIns="45720" rtlCol="0" anchor="ctr">
            <a:normAutofit/>
          </a:bodyPr>
          <a:lstStyle>
            <a:lvl1pPr>
              <a:defRPr sz="4800" b="1">
                <a:solidFill>
                  <a:schemeClr val="bg1"/>
                </a:solidFill>
              </a:defRPr>
            </a:lvl1pPr>
          </a:lstStyle>
          <a:p>
            <a:r>
              <a:rPr lang="en-GB" dirty="0"/>
              <a:t>Click to edit Master title style</a:t>
            </a:r>
            <a:endParaRPr lang="en-LV" dirty="0"/>
          </a:p>
        </p:txBody>
      </p:sp>
      <p:sp>
        <p:nvSpPr>
          <p:cNvPr id="8" name="Text Placeholder 2">
            <a:extLst>
              <a:ext uri="{FF2B5EF4-FFF2-40B4-BE49-F238E27FC236}">
                <a16:creationId xmlns:a16="http://schemas.microsoft.com/office/drawing/2014/main" id="{4D7885CA-D9F1-9BA6-1DB3-E60DA601E607}"/>
              </a:ext>
            </a:extLst>
          </p:cNvPr>
          <p:cNvSpPr>
            <a:spLocks noGrp="1"/>
          </p:cNvSpPr>
          <p:nvPr>
            <p:ph type="body" idx="13"/>
          </p:nvPr>
        </p:nvSpPr>
        <p:spPr>
          <a:xfrm>
            <a:off x="838200" y="5036867"/>
            <a:ext cx="2957830" cy="1189121"/>
          </a:xfrm>
          <a:prstGeom prst="rect">
            <a:avLst/>
          </a:prstGeom>
        </p:spPr>
        <p:txBody>
          <a:bodyPr anchor="ctr">
            <a:normAutofit/>
          </a:bodyPr>
          <a:lstStyle>
            <a:lvl1pPr marL="0" indent="0">
              <a:buNone/>
              <a:defRPr sz="900" b="0" i="0">
                <a:solidFill>
                  <a:schemeClr val="bg1"/>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2" name="Text Placeholder 2">
            <a:extLst>
              <a:ext uri="{FF2B5EF4-FFF2-40B4-BE49-F238E27FC236}">
                <a16:creationId xmlns:a16="http://schemas.microsoft.com/office/drawing/2014/main" id="{CD7058A5-369D-FA3D-49BF-B1EE2EB911A8}"/>
              </a:ext>
            </a:extLst>
          </p:cNvPr>
          <p:cNvSpPr>
            <a:spLocks noGrp="1"/>
          </p:cNvSpPr>
          <p:nvPr>
            <p:ph type="body" idx="14"/>
          </p:nvPr>
        </p:nvSpPr>
        <p:spPr>
          <a:xfrm>
            <a:off x="8429588" y="5036866"/>
            <a:ext cx="2957830" cy="1189121"/>
          </a:xfrm>
          <a:prstGeom prst="rect">
            <a:avLst/>
          </a:prstGeom>
        </p:spPr>
        <p:txBody>
          <a:bodyPr anchor="ctr">
            <a:normAutofit/>
          </a:bodyPr>
          <a:lstStyle>
            <a:lvl1pPr marL="0" indent="0">
              <a:buNone/>
              <a:defRPr sz="900" b="0" i="0">
                <a:solidFill>
                  <a:schemeClr val="bg1"/>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3" name="Graphic 2">
            <a:extLst>
              <a:ext uri="{FF2B5EF4-FFF2-40B4-BE49-F238E27FC236}">
                <a16:creationId xmlns:a16="http://schemas.microsoft.com/office/drawing/2014/main" id="{E0D8155E-7DCA-1964-88B3-E5AE758D30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59431" y="887133"/>
            <a:ext cx="2934178" cy="1242114"/>
          </a:xfrm>
          <a:prstGeom prst="rect">
            <a:avLst/>
          </a:prstGeom>
        </p:spPr>
      </p:pic>
    </p:spTree>
    <p:extLst>
      <p:ext uri="{BB962C8B-B14F-4D97-AF65-F5344CB8AC3E}">
        <p14:creationId xmlns:p14="http://schemas.microsoft.com/office/powerpoint/2010/main" val="881049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turs tumš">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6EDF0A-E116-F0C1-969F-5A006F92CE4D}"/>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accent4"/>
              </a:solidFill>
            </a:endParaRPr>
          </a:p>
        </p:txBody>
      </p:sp>
      <p:pic>
        <p:nvPicPr>
          <p:cNvPr id="8" name="Graphic 7">
            <a:extLst>
              <a:ext uri="{FF2B5EF4-FFF2-40B4-BE49-F238E27FC236}">
                <a16:creationId xmlns:a16="http://schemas.microsoft.com/office/drawing/2014/main" id="{F2B57BDD-7113-33A9-2F05-A10A0E9842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63349" y="3850151"/>
            <a:ext cx="1943100" cy="3594100"/>
          </a:xfrm>
          <a:prstGeom prst="rect">
            <a:avLst/>
          </a:prstGeom>
        </p:spPr>
      </p:pic>
      <p:pic>
        <p:nvPicPr>
          <p:cNvPr id="9" name="Graphic 8">
            <a:extLst>
              <a:ext uri="{FF2B5EF4-FFF2-40B4-BE49-F238E27FC236}">
                <a16:creationId xmlns:a16="http://schemas.microsoft.com/office/drawing/2014/main" id="{D87B1875-6854-F833-BE79-D172EB9E2E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41959" y="3850151"/>
            <a:ext cx="1943100" cy="3594100"/>
          </a:xfrm>
          <a:prstGeom prst="rect">
            <a:avLst/>
          </a:prstGeom>
        </p:spPr>
      </p:pic>
      <p:sp>
        <p:nvSpPr>
          <p:cNvPr id="3" name="Title 1">
            <a:extLst>
              <a:ext uri="{FF2B5EF4-FFF2-40B4-BE49-F238E27FC236}">
                <a16:creationId xmlns:a16="http://schemas.microsoft.com/office/drawing/2014/main" id="{16F86737-AD4D-353B-9343-B553C5A626F3}"/>
              </a:ext>
            </a:extLst>
          </p:cNvPr>
          <p:cNvSpPr>
            <a:spLocks noGrp="1"/>
          </p:cNvSpPr>
          <p:nvPr>
            <p:ph type="title" hasCustomPrompt="1"/>
          </p:nvPr>
        </p:nvSpPr>
        <p:spPr>
          <a:xfrm>
            <a:off x="892743" y="1018292"/>
            <a:ext cx="9570606" cy="980325"/>
          </a:xfrm>
          <a:prstGeom prst="rect">
            <a:avLst/>
          </a:prstGeom>
        </p:spPr>
        <p:txBody>
          <a:bodyPr>
            <a:noAutofit/>
          </a:bodyPr>
          <a:lstStyle>
            <a:lvl1pPr algn="l">
              <a:defRPr sz="6600" b="1" i="1">
                <a:solidFill>
                  <a:schemeClr val="accent4"/>
                </a:solidFill>
                <a:latin typeface="Montserrat" pitchFamily="2" charset="77"/>
              </a:defRPr>
            </a:lvl1pPr>
          </a:lstStyle>
          <a:p>
            <a:r>
              <a:rPr lang="en-GB" dirty="0"/>
              <a:t>CLICK TO EDIT MASTER TITLE STYLE</a:t>
            </a:r>
            <a:endParaRPr lang="en-LV" dirty="0"/>
          </a:p>
        </p:txBody>
      </p:sp>
      <p:sp>
        <p:nvSpPr>
          <p:cNvPr id="5" name="Content Placeholder 2">
            <a:extLst>
              <a:ext uri="{FF2B5EF4-FFF2-40B4-BE49-F238E27FC236}">
                <a16:creationId xmlns:a16="http://schemas.microsoft.com/office/drawing/2014/main" id="{2E171A07-2022-C8C2-9C99-967BC49A6B9C}"/>
              </a:ext>
            </a:extLst>
          </p:cNvPr>
          <p:cNvSpPr>
            <a:spLocks noGrp="1"/>
          </p:cNvSpPr>
          <p:nvPr>
            <p:ph sz="half" idx="1"/>
          </p:nvPr>
        </p:nvSpPr>
        <p:spPr>
          <a:xfrm>
            <a:off x="892743" y="2801903"/>
            <a:ext cx="4507083" cy="3507310"/>
          </a:xfrm>
          <a:prstGeom prst="rect">
            <a:avLst/>
          </a:prstGeom>
        </p:spPr>
        <p:txBody>
          <a:bodyPr>
            <a:normAutofit/>
          </a:bodyPr>
          <a:lstStyle>
            <a:lvl1pPr marL="457200" indent="-457200">
              <a:buFont typeface="Arial" panose="020B0604020202020204" pitchFamily="34" charset="0"/>
              <a:buChar char="•"/>
              <a:defRPr sz="2800" b="0" i="0">
                <a:solidFill>
                  <a:schemeClr val="accent3"/>
                </a:solidFill>
                <a:latin typeface="Montserrat" pitchFamily="2" charset="77"/>
              </a:defRPr>
            </a:lvl1pPr>
            <a:lvl2pPr marL="914400" indent="-457200">
              <a:buFont typeface="Arial" panose="020B0604020202020204" pitchFamily="34" charset="0"/>
              <a:buChar char="•"/>
              <a:defRPr sz="2800" b="0" i="0">
                <a:solidFill>
                  <a:schemeClr val="accent3"/>
                </a:solidFill>
                <a:latin typeface="Montserrat" pitchFamily="2" charset="77"/>
              </a:defRPr>
            </a:lvl2pPr>
            <a:lvl3pPr marL="1371600" indent="-457200">
              <a:buFont typeface="Arial" panose="020B0604020202020204" pitchFamily="34" charset="0"/>
              <a:buChar char="•"/>
              <a:defRPr sz="2800" b="0" i="0">
                <a:solidFill>
                  <a:schemeClr val="accent3"/>
                </a:solidFill>
                <a:latin typeface="Montserrat" pitchFamily="2" charset="77"/>
              </a:defRPr>
            </a:lvl3pPr>
            <a:lvl4pPr marL="1828800" indent="-457200">
              <a:buFont typeface="Arial" panose="020B0604020202020204" pitchFamily="34" charset="0"/>
              <a:buChar char="•"/>
              <a:defRPr sz="2800" b="0" i="0">
                <a:solidFill>
                  <a:schemeClr val="accent3"/>
                </a:solidFill>
                <a:latin typeface="Montserrat" pitchFamily="2" charset="77"/>
              </a:defRPr>
            </a:lvl4pPr>
            <a:lvl5pPr marL="2286000" indent="-457200">
              <a:buFont typeface="Arial" panose="020B0604020202020204" pitchFamily="34" charset="0"/>
              <a:buChar char="•"/>
              <a:defRPr sz="2800" b="0" i="0">
                <a:solidFill>
                  <a:schemeClr val="accent3"/>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Tree>
    <p:extLst>
      <p:ext uri="{BB962C8B-B14F-4D97-AF65-F5344CB8AC3E}">
        <p14:creationId xmlns:p14="http://schemas.microsoft.com/office/powerpoint/2010/main" val="3250719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ukšs 1,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E445FA-3FD8-BB14-A183-AB4A67794330}"/>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10" name="Graphic 9">
            <a:extLst>
              <a:ext uri="{FF2B5EF4-FFF2-40B4-BE49-F238E27FC236}">
                <a16:creationId xmlns:a16="http://schemas.microsoft.com/office/drawing/2014/main" id="{E0DCC2C8-C255-9CDA-3095-6BC6F883A1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013"/>
            <a:ext cx="4736846" cy="870033"/>
          </a:xfrm>
          <a:prstGeom prst="rect">
            <a:avLst/>
          </a:prstGeom>
        </p:spPr>
      </p:pic>
      <p:pic>
        <p:nvPicPr>
          <p:cNvPr id="11" name="Graphic 10">
            <a:extLst>
              <a:ext uri="{FF2B5EF4-FFF2-40B4-BE49-F238E27FC236}">
                <a16:creationId xmlns:a16="http://schemas.microsoft.com/office/drawing/2014/main" id="{369ABC01-C451-1462-6BC7-134F0BDD9D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accent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4" name="Text Placeholder 2">
            <a:extLst>
              <a:ext uri="{FF2B5EF4-FFF2-40B4-BE49-F238E27FC236}">
                <a16:creationId xmlns:a16="http://schemas.microsoft.com/office/drawing/2014/main" id="{86DB1C07-BB75-ABCD-0630-5CC1B420A1FE}"/>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5"/>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Text Placeholder 2">
            <a:extLst>
              <a:ext uri="{FF2B5EF4-FFF2-40B4-BE49-F238E27FC236}">
                <a16:creationId xmlns:a16="http://schemas.microsoft.com/office/drawing/2014/main" id="{1540A869-DF2F-8C20-547E-9741E9BF08A2}"/>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5"/>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Graphic 5">
            <a:extLst>
              <a:ext uri="{FF2B5EF4-FFF2-40B4-BE49-F238E27FC236}">
                <a16:creationId xmlns:a16="http://schemas.microsoft.com/office/drawing/2014/main" id="{A5133FAF-172C-4AFE-849F-02E4C5C1111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1670078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ukšs 2, Tumš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AA3EF7-5BED-1998-B4D5-41360D98404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2" name="Rounded Rectangle 1">
            <a:extLst>
              <a:ext uri="{FF2B5EF4-FFF2-40B4-BE49-F238E27FC236}">
                <a16:creationId xmlns:a16="http://schemas.microsoft.com/office/drawing/2014/main" id="{E919BCB6-C835-BD0F-9884-B171E164B861}"/>
              </a:ext>
            </a:extLst>
          </p:cNvPr>
          <p:cNvSpPr/>
          <p:nvPr userDrawn="1"/>
        </p:nvSpPr>
        <p:spPr>
          <a:xfrm>
            <a:off x="289560" y="640042"/>
            <a:ext cx="11612880" cy="5626458"/>
          </a:xfrm>
          <a:prstGeom prst="roundRect">
            <a:avLst>
              <a:gd name="adj" fmla="val 9416"/>
            </a:avLst>
          </a:prstGeom>
          <a:solidFill>
            <a:schemeClr val="bg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4" name="Text Placeholder 2">
            <a:extLst>
              <a:ext uri="{FF2B5EF4-FFF2-40B4-BE49-F238E27FC236}">
                <a16:creationId xmlns:a16="http://schemas.microsoft.com/office/drawing/2014/main" id="{0CB68C16-1CB9-440C-7E26-EA77CD18C744}"/>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Text Placeholder 2">
            <a:extLst>
              <a:ext uri="{FF2B5EF4-FFF2-40B4-BE49-F238E27FC236}">
                <a16:creationId xmlns:a16="http://schemas.microsoft.com/office/drawing/2014/main" id="{A4EBDE54-2826-EEF8-64E0-8AF8886BDB74}"/>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Graphic 5">
            <a:extLst>
              <a:ext uri="{FF2B5EF4-FFF2-40B4-BE49-F238E27FC236}">
                <a16:creationId xmlns:a16="http://schemas.microsoft.com/office/drawing/2014/main" id="{BA807E7D-A007-777D-42FB-D0EC2C18AC2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38137278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s 1,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FFC958-7A69-F942-AB11-90E9DCF2D52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tx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10835249" cy="1087387"/>
          </a:xfrm>
          <a:prstGeom prst="rect">
            <a:avLst/>
          </a:prstGeom>
        </p:spPr>
        <p:txBody>
          <a:bodyPr anchor="ctr">
            <a:normAutofit/>
          </a:bodyPr>
          <a:lstStyle>
            <a:lvl1pPr>
              <a:defRPr sz="36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10835249" cy="3507310"/>
          </a:xfrm>
          <a:prstGeom prst="rect">
            <a:avLst/>
          </a:prstGeom>
        </p:spPr>
        <p:txBody>
          <a:bodyPr>
            <a:normAutofit/>
          </a:bodyPr>
          <a:lstStyle>
            <a:lvl1pPr marL="0" indent="0">
              <a:buNone/>
              <a:defRPr sz="2400" b="0" i="0">
                <a:solidFill>
                  <a:schemeClr val="bg1"/>
                </a:solidFill>
                <a:latin typeface="Montserrat" pitchFamily="2" charset="77"/>
              </a:defRPr>
            </a:lvl1pPr>
            <a:lvl2pPr marL="457200" indent="0">
              <a:buNone/>
              <a:defRPr sz="2400" b="0" i="0">
                <a:solidFill>
                  <a:schemeClr val="bg1"/>
                </a:solidFill>
                <a:latin typeface="Montserrat" pitchFamily="2" charset="77"/>
              </a:defRPr>
            </a:lvl2pPr>
            <a:lvl3pPr marL="914400" indent="0">
              <a:buNone/>
              <a:defRPr sz="2400" b="0" i="0">
                <a:solidFill>
                  <a:schemeClr val="bg1"/>
                </a:solidFill>
                <a:latin typeface="Montserrat" pitchFamily="2" charset="77"/>
              </a:defRPr>
            </a:lvl3pPr>
            <a:lvl4pPr marL="1371600" indent="0">
              <a:buNone/>
              <a:defRPr sz="2400" b="0" i="0">
                <a:solidFill>
                  <a:schemeClr val="bg1"/>
                </a:solidFill>
                <a:latin typeface="Montserrat" pitchFamily="2" charset="77"/>
              </a:defRPr>
            </a:lvl4pPr>
            <a:lvl5pPr marL="1828800" indent="0">
              <a:buNone/>
              <a:defRPr sz="24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3" name="Text Placeholder 2">
            <a:extLst>
              <a:ext uri="{FF2B5EF4-FFF2-40B4-BE49-F238E27FC236}">
                <a16:creationId xmlns:a16="http://schemas.microsoft.com/office/drawing/2014/main" id="{64D9426E-CE08-087F-859F-A9228BD98976}"/>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5"/>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Text Placeholder 2">
            <a:extLst>
              <a:ext uri="{FF2B5EF4-FFF2-40B4-BE49-F238E27FC236}">
                <a16:creationId xmlns:a16="http://schemas.microsoft.com/office/drawing/2014/main" id="{1873D516-534E-F0AE-91BD-59B06B145E1A}"/>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5"/>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5" name="Graphic 4">
            <a:extLst>
              <a:ext uri="{FF2B5EF4-FFF2-40B4-BE49-F238E27FC236}">
                <a16:creationId xmlns:a16="http://schemas.microsoft.com/office/drawing/2014/main" id="{28912DA5-F288-5640-FC99-76730A8A670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5059219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s 2, Tumš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99E71C-53B4-DB79-B72A-A738C83270C6}"/>
              </a:ext>
            </a:extLst>
          </p:cNvPr>
          <p:cNvPicPr>
            <a:picLocks noChangeAspect="1"/>
          </p:cNvPicPr>
          <p:nvPr userDrawn="1"/>
        </p:nvPicPr>
        <p:blipFill>
          <a:blip r:embed="rId2"/>
          <a:stretch>
            <a:fillRect/>
          </a:stretch>
        </p:blipFill>
        <p:spPr>
          <a:xfrm>
            <a:off x="0" y="597"/>
            <a:ext cx="12193060" cy="6857401"/>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tx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bg1"/>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bg1"/>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Graphic 5">
            <a:extLst>
              <a:ext uri="{FF2B5EF4-FFF2-40B4-BE49-F238E27FC236}">
                <a16:creationId xmlns:a16="http://schemas.microsoft.com/office/drawing/2014/main" id="{F19DA754-DE7E-D0FE-B81E-48A67F612A1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68913" y="283696"/>
            <a:ext cx="1431192" cy="130108"/>
          </a:xfrm>
          <a:prstGeom prst="rect">
            <a:avLst/>
          </a:prstGeom>
        </p:spPr>
      </p:pic>
      <p:sp>
        <p:nvSpPr>
          <p:cNvPr id="9" name="Title 1">
            <a:extLst>
              <a:ext uri="{FF2B5EF4-FFF2-40B4-BE49-F238E27FC236}">
                <a16:creationId xmlns:a16="http://schemas.microsoft.com/office/drawing/2014/main" id="{C8EAA57C-9E0E-A142-D7CA-78CB73CE27A2}"/>
              </a:ext>
            </a:extLst>
          </p:cNvPr>
          <p:cNvSpPr>
            <a:spLocks noGrp="1"/>
          </p:cNvSpPr>
          <p:nvPr>
            <p:ph type="title"/>
          </p:nvPr>
        </p:nvSpPr>
        <p:spPr>
          <a:xfrm>
            <a:off x="678375" y="1070266"/>
            <a:ext cx="10835249" cy="1087387"/>
          </a:xfrm>
          <a:prstGeom prst="rect">
            <a:avLst/>
          </a:prstGeom>
        </p:spPr>
        <p:txBody>
          <a:bodyPr anchor="ctr">
            <a:normAutofit/>
          </a:bodyPr>
          <a:lstStyle>
            <a:lvl1pPr>
              <a:defRPr sz="3600" b="1" i="0">
                <a:solidFill>
                  <a:schemeClr val="bg1"/>
                </a:solidFill>
                <a:latin typeface="Montserrat" pitchFamily="2" charset="77"/>
              </a:defRPr>
            </a:lvl1pPr>
          </a:lstStyle>
          <a:p>
            <a:r>
              <a:rPr lang="en-GB" dirty="0"/>
              <a:t>Click to edit Master title style</a:t>
            </a:r>
            <a:endParaRPr lang="en-LV" dirty="0"/>
          </a:p>
        </p:txBody>
      </p:sp>
      <p:sp>
        <p:nvSpPr>
          <p:cNvPr id="10" name="Content Placeholder 2">
            <a:extLst>
              <a:ext uri="{FF2B5EF4-FFF2-40B4-BE49-F238E27FC236}">
                <a16:creationId xmlns:a16="http://schemas.microsoft.com/office/drawing/2014/main" id="{83CC2583-B597-E064-2FE9-81E1782B20E4}"/>
              </a:ext>
            </a:extLst>
          </p:cNvPr>
          <p:cNvSpPr>
            <a:spLocks noGrp="1"/>
          </p:cNvSpPr>
          <p:nvPr>
            <p:ph sz="half" idx="1"/>
          </p:nvPr>
        </p:nvSpPr>
        <p:spPr>
          <a:xfrm>
            <a:off x="678375" y="2383891"/>
            <a:ext cx="10835249" cy="3507310"/>
          </a:xfrm>
          <a:prstGeom prst="rect">
            <a:avLst/>
          </a:prstGeom>
        </p:spPr>
        <p:txBody>
          <a:bodyPr>
            <a:normAutofit/>
          </a:bodyPr>
          <a:lstStyle>
            <a:lvl1pPr marL="0" indent="0">
              <a:buNone/>
              <a:defRPr sz="2400" b="0" i="0">
                <a:solidFill>
                  <a:schemeClr val="bg1"/>
                </a:solidFill>
                <a:latin typeface="Montserrat" pitchFamily="2" charset="77"/>
              </a:defRPr>
            </a:lvl1pPr>
            <a:lvl2pPr marL="457200" indent="0">
              <a:buNone/>
              <a:defRPr sz="2400" b="0" i="0">
                <a:solidFill>
                  <a:schemeClr val="bg1"/>
                </a:solidFill>
                <a:latin typeface="Montserrat" pitchFamily="2" charset="77"/>
              </a:defRPr>
            </a:lvl2pPr>
            <a:lvl3pPr marL="914400" indent="0">
              <a:buNone/>
              <a:defRPr sz="2400" b="0" i="0">
                <a:solidFill>
                  <a:schemeClr val="bg1"/>
                </a:solidFill>
                <a:latin typeface="Montserrat" pitchFamily="2" charset="77"/>
              </a:defRPr>
            </a:lvl3pPr>
            <a:lvl4pPr marL="1371600" indent="0">
              <a:buNone/>
              <a:defRPr sz="2400" b="0" i="0">
                <a:solidFill>
                  <a:schemeClr val="bg1"/>
                </a:solidFill>
                <a:latin typeface="Montserrat" pitchFamily="2" charset="77"/>
              </a:defRPr>
            </a:lvl4pPr>
            <a:lvl5pPr marL="1828800" indent="0">
              <a:buNone/>
              <a:defRPr sz="24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Tree>
    <p:extLst>
      <p:ext uri="{BB962C8B-B14F-4D97-AF65-F5344CB8AC3E}">
        <p14:creationId xmlns:p14="http://schemas.microsoft.com/office/powerpoint/2010/main" val="2633121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fografikiem un brīvai izpausmei">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E445FA-3FD8-BB14-A183-AB4A67794330}"/>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10" name="Graphic 9">
            <a:extLst>
              <a:ext uri="{FF2B5EF4-FFF2-40B4-BE49-F238E27FC236}">
                <a16:creationId xmlns:a16="http://schemas.microsoft.com/office/drawing/2014/main" id="{E0DCC2C8-C255-9CDA-3095-6BC6F883A1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013"/>
            <a:ext cx="4736846" cy="870033"/>
          </a:xfrm>
          <a:prstGeom prst="rect">
            <a:avLst/>
          </a:prstGeom>
        </p:spPr>
      </p:pic>
      <p:pic>
        <p:nvPicPr>
          <p:cNvPr id="11" name="Graphic 10">
            <a:extLst>
              <a:ext uri="{FF2B5EF4-FFF2-40B4-BE49-F238E27FC236}">
                <a16:creationId xmlns:a16="http://schemas.microsoft.com/office/drawing/2014/main" id="{369ABC01-C451-1462-6BC7-134F0BDD9D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4" name="Text Placeholder 2">
            <a:extLst>
              <a:ext uri="{FF2B5EF4-FFF2-40B4-BE49-F238E27FC236}">
                <a16:creationId xmlns:a16="http://schemas.microsoft.com/office/drawing/2014/main" id="{86DB1C07-BB75-ABCD-0630-5CC1B420A1FE}"/>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Text Placeholder 2">
            <a:extLst>
              <a:ext uri="{FF2B5EF4-FFF2-40B4-BE49-F238E27FC236}">
                <a16:creationId xmlns:a16="http://schemas.microsoft.com/office/drawing/2014/main" id="{1540A869-DF2F-8C20-547E-9741E9BF08A2}"/>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Graphic 5">
            <a:extLst>
              <a:ext uri="{FF2B5EF4-FFF2-40B4-BE49-F238E27FC236}">
                <a16:creationId xmlns:a16="http://schemas.microsoft.com/office/drawing/2014/main" id="{23A03A85-1BC1-99CC-7FD9-0179EDCDD02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706019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s 3, Tumš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87632F-C7E5-1511-02CC-6B5BE0562CA9}"/>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tx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4" y="1070267"/>
            <a:ext cx="10644049" cy="938326"/>
          </a:xfrm>
          <a:prstGeom prst="rect">
            <a:avLst/>
          </a:prstGeom>
        </p:spPr>
        <p:txBody>
          <a:bodyPr anchor="ctr">
            <a:normAutofit/>
          </a:bodyPr>
          <a:lstStyle>
            <a:lvl1pPr>
              <a:defRPr sz="36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5214493" cy="3507310"/>
          </a:xfrm>
          <a:prstGeom prst="rect">
            <a:avLst/>
          </a:prstGeom>
        </p:spPr>
        <p:txBody>
          <a:bodyPr>
            <a:normAutofit/>
          </a:bodyPr>
          <a:lstStyle>
            <a:lvl1pPr marL="0" indent="0">
              <a:buNone/>
              <a:defRPr sz="2400" b="0" i="0">
                <a:solidFill>
                  <a:schemeClr val="bg1"/>
                </a:solidFill>
                <a:latin typeface="Montserrat" pitchFamily="2" charset="77"/>
              </a:defRPr>
            </a:lvl1pPr>
            <a:lvl2pPr marL="457200" indent="0">
              <a:buNone/>
              <a:defRPr sz="2400" b="0" i="0">
                <a:solidFill>
                  <a:schemeClr val="bg1"/>
                </a:solidFill>
                <a:latin typeface="Montserrat" pitchFamily="2" charset="77"/>
              </a:defRPr>
            </a:lvl2pPr>
            <a:lvl3pPr marL="914400" indent="0">
              <a:buNone/>
              <a:defRPr sz="2400" b="0" i="0">
                <a:solidFill>
                  <a:schemeClr val="bg1"/>
                </a:solidFill>
                <a:latin typeface="Montserrat" pitchFamily="2" charset="77"/>
              </a:defRPr>
            </a:lvl3pPr>
            <a:lvl4pPr marL="1371600" indent="0">
              <a:buNone/>
              <a:defRPr sz="2400" b="0" i="0">
                <a:solidFill>
                  <a:schemeClr val="bg1"/>
                </a:solidFill>
                <a:latin typeface="Montserrat" pitchFamily="2" charset="77"/>
              </a:defRPr>
            </a:lvl4pPr>
            <a:lvl5pPr marL="1828800" indent="0">
              <a:buNone/>
              <a:defRPr sz="24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2" name="Content Placeholder 2">
            <a:extLst>
              <a:ext uri="{FF2B5EF4-FFF2-40B4-BE49-F238E27FC236}">
                <a16:creationId xmlns:a16="http://schemas.microsoft.com/office/drawing/2014/main" id="{52C8E685-4AFC-44C9-2F0E-D48D330DB417}"/>
              </a:ext>
            </a:extLst>
          </p:cNvPr>
          <p:cNvSpPr>
            <a:spLocks noGrp="1"/>
          </p:cNvSpPr>
          <p:nvPr>
            <p:ph sz="half" idx="15"/>
          </p:nvPr>
        </p:nvSpPr>
        <p:spPr>
          <a:xfrm>
            <a:off x="6294188" y="2383891"/>
            <a:ext cx="5028236" cy="3507310"/>
          </a:xfrm>
          <a:prstGeom prst="rect">
            <a:avLst/>
          </a:prstGeom>
        </p:spPr>
        <p:txBody>
          <a:bodyPr>
            <a:normAutofit/>
          </a:bodyPr>
          <a:lstStyle>
            <a:lvl1pPr marL="0" indent="0">
              <a:buNone/>
              <a:defRPr sz="2400" b="0" i="0">
                <a:solidFill>
                  <a:schemeClr val="bg1"/>
                </a:solidFill>
                <a:latin typeface="Montserrat" pitchFamily="2" charset="77"/>
              </a:defRPr>
            </a:lvl1pPr>
            <a:lvl2pPr marL="457200" indent="0">
              <a:buNone/>
              <a:defRPr sz="2400" b="0" i="0">
                <a:solidFill>
                  <a:schemeClr val="bg1"/>
                </a:solidFill>
                <a:latin typeface="Montserrat" pitchFamily="2" charset="77"/>
              </a:defRPr>
            </a:lvl2pPr>
            <a:lvl3pPr marL="914400" indent="0">
              <a:buNone/>
              <a:defRPr sz="2400" b="0" i="0">
                <a:solidFill>
                  <a:schemeClr val="bg1"/>
                </a:solidFill>
                <a:latin typeface="Montserrat" pitchFamily="2" charset="77"/>
              </a:defRPr>
            </a:lvl3pPr>
            <a:lvl4pPr marL="1371600" indent="0">
              <a:buNone/>
              <a:defRPr sz="2400" b="0" i="0">
                <a:solidFill>
                  <a:schemeClr val="bg1"/>
                </a:solidFill>
                <a:latin typeface="Montserrat" pitchFamily="2" charset="77"/>
              </a:defRPr>
            </a:lvl4pPr>
            <a:lvl5pPr marL="1828800" indent="0">
              <a:buNone/>
              <a:defRPr sz="24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4" name="Text Placeholder 2">
            <a:extLst>
              <a:ext uri="{FF2B5EF4-FFF2-40B4-BE49-F238E27FC236}">
                <a16:creationId xmlns:a16="http://schemas.microsoft.com/office/drawing/2014/main" id="{9D905C42-FB3A-8680-08D9-2DE92C4375BE}"/>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Text Placeholder 2">
            <a:extLst>
              <a:ext uri="{FF2B5EF4-FFF2-40B4-BE49-F238E27FC236}">
                <a16:creationId xmlns:a16="http://schemas.microsoft.com/office/drawing/2014/main" id="{D8759F67-1817-4B40-2042-DA252E49AD93}"/>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Graphic 5">
            <a:extLst>
              <a:ext uri="{FF2B5EF4-FFF2-40B4-BE49-F238E27FC236}">
                <a16:creationId xmlns:a16="http://schemas.microsoft.com/office/drawing/2014/main" id="{44EF9E41-A660-0F0D-0357-DC335562D4F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2428985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s 4, Tumš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B428DE-2539-3D2D-CC06-D7AF93F525DC}"/>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765300" y="2113473"/>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6096000" y="1056263"/>
            <a:ext cx="5806440" cy="5118100"/>
          </a:xfrm>
          <a:prstGeom prst="roundRect">
            <a:avLst>
              <a:gd name="adj" fmla="val 9416"/>
            </a:avLst>
          </a:prstGeom>
          <a:solidFill>
            <a:schemeClr val="tx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4" y="1070267"/>
            <a:ext cx="5214493" cy="938326"/>
          </a:xfrm>
          <a:prstGeom prst="rect">
            <a:avLst/>
          </a:prstGeom>
        </p:spPr>
        <p:txBody>
          <a:bodyPr anchor="ctr">
            <a:normAutofit/>
          </a:bodyPr>
          <a:lstStyle>
            <a:lvl1pPr>
              <a:defRPr sz="36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5214493" cy="3507310"/>
          </a:xfrm>
          <a:prstGeom prst="rect">
            <a:avLst/>
          </a:prstGeom>
        </p:spPr>
        <p:txBody>
          <a:bodyPr>
            <a:normAutofit/>
          </a:bodyPr>
          <a:lstStyle>
            <a:lvl1pPr marL="0" indent="0">
              <a:buNone/>
              <a:defRPr sz="2400" b="0" i="0">
                <a:solidFill>
                  <a:schemeClr val="bg1"/>
                </a:solidFill>
                <a:latin typeface="Montserrat" pitchFamily="2" charset="77"/>
              </a:defRPr>
            </a:lvl1pPr>
            <a:lvl2pPr marL="457200" indent="0">
              <a:buNone/>
              <a:defRPr sz="2400" b="0" i="0">
                <a:solidFill>
                  <a:schemeClr val="bg1"/>
                </a:solidFill>
                <a:latin typeface="Montserrat" pitchFamily="2" charset="77"/>
              </a:defRPr>
            </a:lvl2pPr>
            <a:lvl3pPr marL="914400" indent="0">
              <a:buNone/>
              <a:defRPr sz="2400" b="0" i="0">
                <a:solidFill>
                  <a:schemeClr val="bg1"/>
                </a:solidFill>
                <a:latin typeface="Montserrat" pitchFamily="2" charset="77"/>
              </a:defRPr>
            </a:lvl3pPr>
            <a:lvl4pPr marL="1371600" indent="0">
              <a:buNone/>
              <a:defRPr sz="2400" b="0" i="0">
                <a:solidFill>
                  <a:schemeClr val="bg1"/>
                </a:solidFill>
                <a:latin typeface="Montserrat" pitchFamily="2" charset="77"/>
              </a:defRPr>
            </a:lvl4pPr>
            <a:lvl5pPr marL="1828800" indent="0">
              <a:buNone/>
              <a:defRPr sz="24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2" name="Content Placeholder 2">
            <a:extLst>
              <a:ext uri="{FF2B5EF4-FFF2-40B4-BE49-F238E27FC236}">
                <a16:creationId xmlns:a16="http://schemas.microsoft.com/office/drawing/2014/main" id="{52C8E685-4AFC-44C9-2F0E-D48D330DB417}"/>
              </a:ext>
            </a:extLst>
          </p:cNvPr>
          <p:cNvSpPr>
            <a:spLocks noGrp="1"/>
          </p:cNvSpPr>
          <p:nvPr>
            <p:ph sz="half" idx="15"/>
          </p:nvPr>
        </p:nvSpPr>
        <p:spPr>
          <a:xfrm>
            <a:off x="6575612" y="1559859"/>
            <a:ext cx="4938013" cy="4331342"/>
          </a:xfrm>
          <a:prstGeom prst="rect">
            <a:avLst/>
          </a:prstGeom>
        </p:spPr>
        <p:txBody>
          <a:bodyPr>
            <a:normAutofit/>
          </a:bodyPr>
          <a:lstStyle>
            <a:lvl1pPr marL="0" indent="0">
              <a:buNone/>
              <a:defRPr sz="2400" b="0" i="0">
                <a:solidFill>
                  <a:schemeClr val="bg1"/>
                </a:solidFill>
                <a:latin typeface="Montserrat" pitchFamily="2" charset="77"/>
              </a:defRPr>
            </a:lvl1pPr>
            <a:lvl2pPr marL="457200" indent="0">
              <a:buNone/>
              <a:defRPr sz="2400" b="0" i="0">
                <a:solidFill>
                  <a:schemeClr val="bg1"/>
                </a:solidFill>
                <a:latin typeface="Montserrat" pitchFamily="2" charset="77"/>
              </a:defRPr>
            </a:lvl2pPr>
            <a:lvl3pPr marL="914400" indent="0">
              <a:buNone/>
              <a:defRPr sz="2400" b="0" i="0">
                <a:solidFill>
                  <a:schemeClr val="bg1"/>
                </a:solidFill>
                <a:latin typeface="Montserrat" pitchFamily="2" charset="77"/>
              </a:defRPr>
            </a:lvl3pPr>
            <a:lvl4pPr marL="1371600" indent="0">
              <a:buNone/>
              <a:defRPr sz="2400" b="0" i="0">
                <a:solidFill>
                  <a:schemeClr val="bg1"/>
                </a:solidFill>
                <a:latin typeface="Montserrat" pitchFamily="2" charset="77"/>
              </a:defRPr>
            </a:lvl4pPr>
            <a:lvl5pPr marL="1828800" indent="0">
              <a:buNone/>
              <a:defRPr sz="24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4" name="Text Placeholder 2">
            <a:extLst>
              <a:ext uri="{FF2B5EF4-FFF2-40B4-BE49-F238E27FC236}">
                <a16:creationId xmlns:a16="http://schemas.microsoft.com/office/drawing/2014/main" id="{CA5525F1-3437-0BA1-6598-FC95D8E743DB}"/>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Text Placeholder 2">
            <a:extLst>
              <a:ext uri="{FF2B5EF4-FFF2-40B4-BE49-F238E27FC236}">
                <a16:creationId xmlns:a16="http://schemas.microsoft.com/office/drawing/2014/main" id="{80D218AD-7292-6FF0-637F-0E29D8E6EDA0}"/>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Graphic 5">
            <a:extLst>
              <a:ext uri="{FF2B5EF4-FFF2-40B4-BE49-F238E27FC236}">
                <a16:creationId xmlns:a16="http://schemas.microsoft.com/office/drawing/2014/main" id="{A656DE18-CC9E-6180-3EC6-BE1907B3E4B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31301056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s un bilde 1, Tumš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025C5B-6460-347F-BC7E-E9A091BC9F0B}"/>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5687378" cy="5626458"/>
          </a:xfrm>
          <a:prstGeom prst="roundRect">
            <a:avLst>
              <a:gd name="adj" fmla="val 9416"/>
            </a:avLst>
          </a:prstGeom>
          <a:solidFill>
            <a:schemeClr val="tx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solidFill>
                  <a:schemeClr val="bg1"/>
                </a:solidFill>
                <a:latin typeface="Montserrat" pitchFamily="2" charset="77"/>
              </a:defRPr>
            </a:lvl1pPr>
            <a:lvl2pPr marL="457200" indent="0">
              <a:buNone/>
              <a:defRPr sz="2200" b="0" i="0">
                <a:solidFill>
                  <a:schemeClr val="bg1"/>
                </a:solidFill>
                <a:latin typeface="Montserrat" pitchFamily="2" charset="77"/>
              </a:defRPr>
            </a:lvl2pPr>
            <a:lvl3pPr marL="914400" indent="0">
              <a:buNone/>
              <a:defRPr sz="2200" b="0" i="0">
                <a:solidFill>
                  <a:schemeClr val="bg1"/>
                </a:solidFill>
                <a:latin typeface="Montserrat" pitchFamily="2" charset="77"/>
              </a:defRPr>
            </a:lvl3pPr>
            <a:lvl4pPr marL="1371600" indent="0">
              <a:buNone/>
              <a:defRPr sz="2200" b="0" i="0">
                <a:solidFill>
                  <a:schemeClr val="bg1"/>
                </a:solidFill>
                <a:latin typeface="Montserrat" pitchFamily="2" charset="77"/>
              </a:defRPr>
            </a:lvl4pPr>
            <a:lvl5pPr marL="1828800" indent="0">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6" name="Picture Placeholder 5">
            <a:extLst>
              <a:ext uri="{FF2B5EF4-FFF2-40B4-BE49-F238E27FC236}">
                <a16:creationId xmlns:a16="http://schemas.microsoft.com/office/drawing/2014/main" id="{1AD82A1D-6412-2351-55EE-996599429C28}"/>
              </a:ext>
            </a:extLst>
          </p:cNvPr>
          <p:cNvSpPr>
            <a:spLocks noGrp="1"/>
          </p:cNvSpPr>
          <p:nvPr>
            <p:ph type="pic" sz="quarter" idx="15"/>
          </p:nvPr>
        </p:nvSpPr>
        <p:spPr>
          <a:xfrm>
            <a:off x="6266498" y="639763"/>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txBody>
          <a:bodyPr wrap="square" anchor="ctr" anchorCtr="1">
            <a:noAutofit/>
          </a:bodyPr>
          <a:lstStyle/>
          <a:p>
            <a:endParaRPr lang="en-LV" dirty="0"/>
          </a:p>
        </p:txBody>
      </p:sp>
      <p:sp>
        <p:nvSpPr>
          <p:cNvPr id="5" name="Text Placeholder 2">
            <a:extLst>
              <a:ext uri="{FF2B5EF4-FFF2-40B4-BE49-F238E27FC236}">
                <a16:creationId xmlns:a16="http://schemas.microsoft.com/office/drawing/2014/main" id="{E178039D-23F1-7DD2-9BC7-89CD36BF3D14}"/>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9" name="Text Placeholder 2">
            <a:extLst>
              <a:ext uri="{FF2B5EF4-FFF2-40B4-BE49-F238E27FC236}">
                <a16:creationId xmlns:a16="http://schemas.microsoft.com/office/drawing/2014/main" id="{84118842-09A2-D4C4-80B6-37AF5CADB924}"/>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10" name="Graphic 9">
            <a:extLst>
              <a:ext uri="{FF2B5EF4-FFF2-40B4-BE49-F238E27FC236}">
                <a16:creationId xmlns:a16="http://schemas.microsoft.com/office/drawing/2014/main" id="{A2AA314F-C1C4-5FE5-2AFF-3A04CD75123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32486395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s un bilde 2,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FDC3DB-91E2-62B4-61B4-BE9EBEDA560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765300" y="2331904"/>
            <a:ext cx="5118100" cy="1587500"/>
          </a:xfrm>
          <a:prstGeom prst="rect">
            <a:avLst/>
          </a:prstGeom>
        </p:spPr>
      </p:pic>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907416" cy="1087387"/>
          </a:xfrm>
          <a:prstGeom prst="rect">
            <a:avLst/>
          </a:prstGeom>
        </p:spPr>
        <p:txBody>
          <a:bodyPr>
            <a:normAutofit/>
          </a:bodyPr>
          <a:lstStyle>
            <a:lvl1pPr>
              <a:defRPr sz="32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907416" cy="3507310"/>
          </a:xfrm>
          <a:prstGeom prst="rect">
            <a:avLst/>
          </a:prstGeom>
        </p:spPr>
        <p:txBody>
          <a:bodyPr>
            <a:normAutofit/>
          </a:bodyPr>
          <a:lstStyle>
            <a:lvl1pPr marL="0" indent="0">
              <a:buNone/>
              <a:defRPr sz="2200" b="0" i="0">
                <a:solidFill>
                  <a:schemeClr val="bg1"/>
                </a:solidFill>
                <a:latin typeface="Montserrat" pitchFamily="2" charset="77"/>
              </a:defRPr>
            </a:lvl1pPr>
            <a:lvl2pPr marL="457200" indent="0">
              <a:buNone/>
              <a:defRPr sz="2200" b="0" i="0">
                <a:solidFill>
                  <a:schemeClr val="bg1"/>
                </a:solidFill>
                <a:latin typeface="Montserrat" pitchFamily="2" charset="77"/>
              </a:defRPr>
            </a:lvl2pPr>
            <a:lvl3pPr marL="914400" indent="0">
              <a:buNone/>
              <a:defRPr sz="2200" b="0" i="0">
                <a:solidFill>
                  <a:schemeClr val="bg1"/>
                </a:solidFill>
                <a:latin typeface="Montserrat" pitchFamily="2" charset="77"/>
              </a:defRPr>
            </a:lvl3pPr>
            <a:lvl4pPr marL="1371600" indent="0">
              <a:buNone/>
              <a:defRPr sz="2200" b="0" i="0">
                <a:solidFill>
                  <a:schemeClr val="bg1"/>
                </a:solidFill>
                <a:latin typeface="Montserrat" pitchFamily="2" charset="77"/>
              </a:defRPr>
            </a:lvl4pPr>
            <a:lvl5pPr marL="1828800" indent="0">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6" name="Picture Placeholder 5">
            <a:extLst>
              <a:ext uri="{FF2B5EF4-FFF2-40B4-BE49-F238E27FC236}">
                <a16:creationId xmlns:a16="http://schemas.microsoft.com/office/drawing/2014/main" id="{1AD82A1D-6412-2351-55EE-996599429C28}"/>
              </a:ext>
            </a:extLst>
          </p:cNvPr>
          <p:cNvSpPr>
            <a:spLocks noGrp="1"/>
          </p:cNvSpPr>
          <p:nvPr>
            <p:ph type="pic" sz="quarter" idx="15"/>
          </p:nvPr>
        </p:nvSpPr>
        <p:spPr>
          <a:xfrm>
            <a:off x="6266498" y="639763"/>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txBody>
          <a:bodyPr wrap="square" anchor="ctr" anchorCtr="1">
            <a:noAutofit/>
          </a:bodyPr>
          <a:lstStyle/>
          <a:p>
            <a:endParaRPr lang="en-LV" dirty="0"/>
          </a:p>
        </p:txBody>
      </p:sp>
      <p:sp>
        <p:nvSpPr>
          <p:cNvPr id="3" name="Text Placeholder 2">
            <a:extLst>
              <a:ext uri="{FF2B5EF4-FFF2-40B4-BE49-F238E27FC236}">
                <a16:creationId xmlns:a16="http://schemas.microsoft.com/office/drawing/2014/main" id="{9B11AED4-0E97-5734-E10D-615C51F40566}"/>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Text Placeholder 2">
            <a:extLst>
              <a:ext uri="{FF2B5EF4-FFF2-40B4-BE49-F238E27FC236}">
                <a16:creationId xmlns:a16="http://schemas.microsoft.com/office/drawing/2014/main" id="{AE269481-9ED3-73F8-9854-C5A8B01A1B6C}"/>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5" name="Graphic 4">
            <a:extLst>
              <a:ext uri="{FF2B5EF4-FFF2-40B4-BE49-F238E27FC236}">
                <a16:creationId xmlns:a16="http://schemas.microsoft.com/office/drawing/2014/main" id="{A1BB53A5-20A9-25E0-A5A4-62AD080291D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805492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s un bilde 3,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28C136-1CE1-AC56-DBCA-8F42C51C9D6C}"/>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5687378" cy="5626458"/>
          </a:xfrm>
          <a:prstGeom prst="roundRect">
            <a:avLst>
              <a:gd name="adj" fmla="val 9416"/>
            </a:avLst>
          </a:prstGeom>
          <a:solidFill>
            <a:schemeClr val="bg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solidFill>
                  <a:schemeClr val="bg1"/>
                </a:solidFill>
                <a:latin typeface="Montserrat" pitchFamily="2" charset="77"/>
              </a:defRPr>
            </a:lvl1pPr>
            <a:lvl2pPr marL="457200" indent="0">
              <a:buNone/>
              <a:defRPr sz="2200" b="0" i="0">
                <a:solidFill>
                  <a:schemeClr val="bg1"/>
                </a:solidFill>
                <a:latin typeface="Montserrat" pitchFamily="2" charset="77"/>
              </a:defRPr>
            </a:lvl2pPr>
            <a:lvl3pPr marL="914400" indent="0">
              <a:buNone/>
              <a:defRPr sz="2200" b="0" i="0">
                <a:solidFill>
                  <a:schemeClr val="bg1"/>
                </a:solidFill>
                <a:latin typeface="Montserrat" pitchFamily="2" charset="77"/>
              </a:defRPr>
            </a:lvl3pPr>
            <a:lvl4pPr marL="1371600" indent="0">
              <a:buNone/>
              <a:defRPr sz="2200" b="0" i="0">
                <a:solidFill>
                  <a:schemeClr val="bg1"/>
                </a:solidFill>
                <a:latin typeface="Montserrat" pitchFamily="2" charset="77"/>
              </a:defRPr>
            </a:lvl4pPr>
            <a:lvl5pPr marL="1828800" indent="0">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6" name="Picture Placeholder 5">
            <a:extLst>
              <a:ext uri="{FF2B5EF4-FFF2-40B4-BE49-F238E27FC236}">
                <a16:creationId xmlns:a16="http://schemas.microsoft.com/office/drawing/2014/main" id="{1AD82A1D-6412-2351-55EE-996599429C28}"/>
              </a:ext>
            </a:extLst>
          </p:cNvPr>
          <p:cNvSpPr>
            <a:spLocks noGrp="1"/>
          </p:cNvSpPr>
          <p:nvPr>
            <p:ph type="pic" sz="quarter" idx="15"/>
          </p:nvPr>
        </p:nvSpPr>
        <p:spPr>
          <a:xfrm>
            <a:off x="6266498" y="639763"/>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txBody>
          <a:bodyPr wrap="square" anchor="ctr" anchorCtr="1">
            <a:noAutofit/>
          </a:bodyPr>
          <a:lstStyle/>
          <a:p>
            <a:endParaRPr lang="en-LV" dirty="0"/>
          </a:p>
        </p:txBody>
      </p:sp>
      <p:sp>
        <p:nvSpPr>
          <p:cNvPr id="3" name="Text Placeholder 2">
            <a:extLst>
              <a:ext uri="{FF2B5EF4-FFF2-40B4-BE49-F238E27FC236}">
                <a16:creationId xmlns:a16="http://schemas.microsoft.com/office/drawing/2014/main" id="{3A6B209C-FF96-84BA-D35A-31048B046C4C}"/>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5"/>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Text Placeholder 2">
            <a:extLst>
              <a:ext uri="{FF2B5EF4-FFF2-40B4-BE49-F238E27FC236}">
                <a16:creationId xmlns:a16="http://schemas.microsoft.com/office/drawing/2014/main" id="{F726C073-40E2-BDA8-AE7E-40726F3CF053}"/>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5"/>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5" name="Graphic 4">
            <a:extLst>
              <a:ext uri="{FF2B5EF4-FFF2-40B4-BE49-F238E27FC236}">
                <a16:creationId xmlns:a16="http://schemas.microsoft.com/office/drawing/2014/main" id="{E3040CC2-E0D2-2E64-A225-7D38E4454EF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4213530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s un bilde 4,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79F016-8B32-A07C-B09C-66EE724E3E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3" name="Graphic 2">
            <a:extLst>
              <a:ext uri="{FF2B5EF4-FFF2-40B4-BE49-F238E27FC236}">
                <a16:creationId xmlns:a16="http://schemas.microsoft.com/office/drawing/2014/main" id="{FF1CFF63-B18C-8A25-9FB8-2664D1D280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013"/>
            <a:ext cx="4736846" cy="870033"/>
          </a:xfrm>
          <a:prstGeom prst="rect">
            <a:avLst/>
          </a:prstGeom>
        </p:spPr>
      </p:pic>
      <p:pic>
        <p:nvPicPr>
          <p:cNvPr id="4" name="Graphic 3">
            <a:extLst>
              <a:ext uri="{FF2B5EF4-FFF2-40B4-BE49-F238E27FC236}">
                <a16:creationId xmlns:a16="http://schemas.microsoft.com/office/drawing/2014/main" id="{DBDB235D-22F9-9B85-7857-1BC5294D1A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5687378" cy="5626458"/>
          </a:xfrm>
          <a:prstGeom prst="roundRect">
            <a:avLst>
              <a:gd name="adj" fmla="val 9416"/>
            </a:avLst>
          </a:prstGeom>
          <a:solidFill>
            <a:schemeClr val="tx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solidFill>
                  <a:schemeClr val="bg1"/>
                </a:solidFill>
                <a:latin typeface="Montserrat" pitchFamily="2" charset="77"/>
              </a:defRPr>
            </a:lvl1pPr>
            <a:lvl2pPr marL="457200" indent="0">
              <a:buNone/>
              <a:defRPr sz="2200" b="0" i="0">
                <a:solidFill>
                  <a:schemeClr val="bg1"/>
                </a:solidFill>
                <a:latin typeface="Montserrat" pitchFamily="2" charset="77"/>
              </a:defRPr>
            </a:lvl2pPr>
            <a:lvl3pPr marL="914400" indent="0">
              <a:buNone/>
              <a:defRPr sz="2200" b="0" i="0">
                <a:solidFill>
                  <a:schemeClr val="bg1"/>
                </a:solidFill>
                <a:latin typeface="Montserrat" pitchFamily="2" charset="77"/>
              </a:defRPr>
            </a:lvl3pPr>
            <a:lvl4pPr marL="1371600" indent="0">
              <a:buNone/>
              <a:defRPr sz="2200" b="0" i="0">
                <a:solidFill>
                  <a:schemeClr val="bg1"/>
                </a:solidFill>
                <a:latin typeface="Montserrat" pitchFamily="2" charset="77"/>
              </a:defRPr>
            </a:lvl4pPr>
            <a:lvl5pPr marL="1828800" indent="0">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6" name="Picture Placeholder 5">
            <a:extLst>
              <a:ext uri="{FF2B5EF4-FFF2-40B4-BE49-F238E27FC236}">
                <a16:creationId xmlns:a16="http://schemas.microsoft.com/office/drawing/2014/main" id="{1AD82A1D-6412-2351-55EE-996599429C28}"/>
              </a:ext>
            </a:extLst>
          </p:cNvPr>
          <p:cNvSpPr>
            <a:spLocks noGrp="1"/>
          </p:cNvSpPr>
          <p:nvPr>
            <p:ph type="pic" sz="quarter" idx="15"/>
          </p:nvPr>
        </p:nvSpPr>
        <p:spPr>
          <a:xfrm>
            <a:off x="6266498" y="639763"/>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txBody>
          <a:bodyPr wrap="square" anchor="ctr" anchorCtr="1">
            <a:noAutofit/>
          </a:bodyPr>
          <a:lstStyle/>
          <a:p>
            <a:endParaRPr lang="en-LV" dirty="0"/>
          </a:p>
        </p:txBody>
      </p:sp>
      <p:sp>
        <p:nvSpPr>
          <p:cNvPr id="11" name="Text Placeholder 2">
            <a:extLst>
              <a:ext uri="{FF2B5EF4-FFF2-40B4-BE49-F238E27FC236}">
                <a16:creationId xmlns:a16="http://schemas.microsoft.com/office/drawing/2014/main" id="{0710BF8F-6D0D-D6F6-9DA7-4CDC5A449D60}"/>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2" name="Text Placeholder 2">
            <a:extLst>
              <a:ext uri="{FF2B5EF4-FFF2-40B4-BE49-F238E27FC236}">
                <a16:creationId xmlns:a16="http://schemas.microsoft.com/office/drawing/2014/main" id="{E2A635DF-330B-8B48-39E8-C10F50F691BB}"/>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13" name="Graphic 12">
            <a:extLst>
              <a:ext uri="{FF2B5EF4-FFF2-40B4-BE49-F238E27FC236}">
                <a16:creationId xmlns:a16="http://schemas.microsoft.com/office/drawing/2014/main" id="{6A13F943-6C6D-DA72-670C-A4643D70532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17509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s un bilde 5,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AF666C-00DB-F397-95E0-9C8075E28453}"/>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33294" y="0"/>
            <a:ext cx="6893176" cy="2138082"/>
          </a:xfrm>
          <a:prstGeom prst="rect">
            <a:avLst/>
          </a:prstGeom>
        </p:spPr>
      </p:pic>
      <p:sp>
        <p:nvSpPr>
          <p:cNvPr id="7" name="Picture Placeholder 6">
            <a:extLst>
              <a:ext uri="{FF2B5EF4-FFF2-40B4-BE49-F238E27FC236}">
                <a16:creationId xmlns:a16="http://schemas.microsoft.com/office/drawing/2014/main" id="{E5431082-71CB-5C75-863C-7B9F909408FF}"/>
              </a:ext>
            </a:extLst>
          </p:cNvPr>
          <p:cNvSpPr>
            <a:spLocks noGrp="1"/>
          </p:cNvSpPr>
          <p:nvPr>
            <p:ph type="pic" sz="quarter" idx="15"/>
          </p:nvPr>
        </p:nvSpPr>
        <p:spPr>
          <a:xfrm>
            <a:off x="289560" y="640043"/>
            <a:ext cx="11612880" cy="2909608"/>
          </a:xfrm>
          <a:custGeom>
            <a:avLst/>
            <a:gdLst>
              <a:gd name="connsiteX0" fmla="*/ 274004 w 11612880"/>
              <a:gd name="connsiteY0" fmla="*/ 0 h 2909608"/>
              <a:gd name="connsiteX1" fmla="*/ 11338876 w 11612880"/>
              <a:gd name="connsiteY1" fmla="*/ 0 h 2909608"/>
              <a:gd name="connsiteX2" fmla="*/ 11612880 w 11612880"/>
              <a:gd name="connsiteY2" fmla="*/ 274004 h 2909608"/>
              <a:gd name="connsiteX3" fmla="*/ 11612880 w 11612880"/>
              <a:gd name="connsiteY3" fmla="*/ 2635978 h 2909608"/>
              <a:gd name="connsiteX4" fmla="*/ 11394097 w 11612880"/>
              <a:gd name="connsiteY4" fmla="*/ 2904415 h 2909608"/>
              <a:gd name="connsiteX5" fmla="*/ 11342586 w 11612880"/>
              <a:gd name="connsiteY5" fmla="*/ 2909608 h 2909608"/>
              <a:gd name="connsiteX6" fmla="*/ 270294 w 11612880"/>
              <a:gd name="connsiteY6" fmla="*/ 2909608 h 2909608"/>
              <a:gd name="connsiteX7" fmla="*/ 218783 w 11612880"/>
              <a:gd name="connsiteY7" fmla="*/ 2904415 h 2909608"/>
              <a:gd name="connsiteX8" fmla="*/ 0 w 11612880"/>
              <a:gd name="connsiteY8" fmla="*/ 2635978 h 2909608"/>
              <a:gd name="connsiteX9" fmla="*/ 0 w 11612880"/>
              <a:gd name="connsiteY9" fmla="*/ 274004 h 2909608"/>
              <a:gd name="connsiteX10" fmla="*/ 274004 w 11612880"/>
              <a:gd name="connsiteY10" fmla="*/ 0 h 290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12880" h="2909608">
                <a:moveTo>
                  <a:pt x="274004" y="0"/>
                </a:moveTo>
                <a:lnTo>
                  <a:pt x="11338876" y="0"/>
                </a:lnTo>
                <a:cubicBezTo>
                  <a:pt x="11490204" y="0"/>
                  <a:pt x="11612880" y="122676"/>
                  <a:pt x="11612880" y="274004"/>
                </a:cubicBezTo>
                <a:lnTo>
                  <a:pt x="11612880" y="2635978"/>
                </a:lnTo>
                <a:cubicBezTo>
                  <a:pt x="11612880" y="2768390"/>
                  <a:pt x="11518956" y="2878865"/>
                  <a:pt x="11394097" y="2904415"/>
                </a:cubicBezTo>
                <a:lnTo>
                  <a:pt x="11342586" y="2909608"/>
                </a:lnTo>
                <a:lnTo>
                  <a:pt x="270294" y="2909608"/>
                </a:lnTo>
                <a:lnTo>
                  <a:pt x="218783" y="2904415"/>
                </a:lnTo>
                <a:cubicBezTo>
                  <a:pt x="93924" y="2878865"/>
                  <a:pt x="0" y="2768390"/>
                  <a:pt x="0" y="2635978"/>
                </a:cubicBezTo>
                <a:lnTo>
                  <a:pt x="0" y="274004"/>
                </a:lnTo>
                <a:cubicBezTo>
                  <a:pt x="0" y="122676"/>
                  <a:pt x="122676" y="0"/>
                  <a:pt x="274004" y="0"/>
                </a:cubicBezTo>
                <a:close/>
              </a:path>
            </a:pathLst>
          </a:custGeom>
          <a:solidFill>
            <a:schemeClr val="accent6"/>
          </a:solidFill>
        </p:spPr>
        <p:txBody>
          <a:bodyPr wrap="square" anchor="ctr" anchorCtr="1">
            <a:noAutofit/>
          </a:bodyPr>
          <a:lstStyle/>
          <a:p>
            <a:endParaRPr lang="en-LV"/>
          </a:p>
        </p:txBody>
      </p:sp>
      <p:sp>
        <p:nvSpPr>
          <p:cNvPr id="3" name="Title 1">
            <a:extLst>
              <a:ext uri="{FF2B5EF4-FFF2-40B4-BE49-F238E27FC236}">
                <a16:creationId xmlns:a16="http://schemas.microsoft.com/office/drawing/2014/main" id="{E5FCF889-8EBC-A42C-F925-330E23936341}"/>
              </a:ext>
            </a:extLst>
          </p:cNvPr>
          <p:cNvSpPr>
            <a:spLocks noGrp="1"/>
          </p:cNvSpPr>
          <p:nvPr>
            <p:ph type="title"/>
          </p:nvPr>
        </p:nvSpPr>
        <p:spPr>
          <a:xfrm>
            <a:off x="289559" y="3825784"/>
            <a:ext cx="11612880" cy="715055"/>
          </a:xfrm>
          <a:prstGeom prst="rect">
            <a:avLst/>
          </a:prstGeom>
        </p:spPr>
        <p:txBody>
          <a:bodyPr>
            <a:normAutofit/>
          </a:bodyPr>
          <a:lstStyle>
            <a:lvl1pPr algn="ctr">
              <a:defRPr sz="3200" b="1" i="0">
                <a:solidFill>
                  <a:schemeClr val="bg1"/>
                </a:solidFill>
                <a:latin typeface="Montserrat" pitchFamily="2" charset="77"/>
              </a:defRPr>
            </a:lvl1pPr>
          </a:lstStyle>
          <a:p>
            <a:r>
              <a:rPr lang="en-GB" dirty="0"/>
              <a:t>Click to edit Master title style</a:t>
            </a:r>
            <a:endParaRPr lang="en-LV" dirty="0"/>
          </a:p>
        </p:txBody>
      </p:sp>
      <p:sp>
        <p:nvSpPr>
          <p:cNvPr id="4" name="Content Placeholder 2">
            <a:extLst>
              <a:ext uri="{FF2B5EF4-FFF2-40B4-BE49-F238E27FC236}">
                <a16:creationId xmlns:a16="http://schemas.microsoft.com/office/drawing/2014/main" id="{B64A5889-A731-34D2-E630-E35C00B0E9E4}"/>
              </a:ext>
            </a:extLst>
          </p:cNvPr>
          <p:cNvSpPr>
            <a:spLocks noGrp="1"/>
          </p:cNvSpPr>
          <p:nvPr>
            <p:ph sz="half" idx="1"/>
          </p:nvPr>
        </p:nvSpPr>
        <p:spPr>
          <a:xfrm>
            <a:off x="289560" y="4816598"/>
            <a:ext cx="11612879" cy="1126329"/>
          </a:xfrm>
          <a:prstGeom prst="rect">
            <a:avLst/>
          </a:prstGeom>
        </p:spPr>
        <p:txBody>
          <a:bodyPr>
            <a:normAutofit/>
          </a:bodyPr>
          <a:lstStyle>
            <a:lvl1pPr marL="0" indent="0" algn="ctr">
              <a:buNone/>
              <a:defRPr sz="2200" b="0" i="0">
                <a:solidFill>
                  <a:schemeClr val="bg1"/>
                </a:solidFill>
                <a:latin typeface="Montserrat" pitchFamily="2" charset="77"/>
              </a:defRPr>
            </a:lvl1pPr>
            <a:lvl2pPr marL="457200" indent="0" algn="ctr">
              <a:buNone/>
              <a:defRPr sz="2200" b="0" i="0">
                <a:solidFill>
                  <a:schemeClr val="bg1"/>
                </a:solidFill>
                <a:latin typeface="Montserrat" pitchFamily="2" charset="77"/>
              </a:defRPr>
            </a:lvl2pPr>
            <a:lvl3pPr marL="914400" indent="0" algn="ctr">
              <a:buNone/>
              <a:defRPr sz="2200" b="0" i="0">
                <a:solidFill>
                  <a:schemeClr val="bg1"/>
                </a:solidFill>
                <a:latin typeface="Montserrat" pitchFamily="2" charset="77"/>
              </a:defRPr>
            </a:lvl3pPr>
            <a:lvl4pPr marL="1371600" indent="0" algn="ctr">
              <a:buNone/>
              <a:defRPr sz="2200" b="0" i="0">
                <a:solidFill>
                  <a:schemeClr val="bg1"/>
                </a:solidFill>
                <a:latin typeface="Montserrat" pitchFamily="2" charset="77"/>
              </a:defRPr>
            </a:lvl4pPr>
            <a:lvl5pPr marL="1828800" indent="0" algn="ctr">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5" name="Text Placeholder 2">
            <a:extLst>
              <a:ext uri="{FF2B5EF4-FFF2-40B4-BE49-F238E27FC236}">
                <a16:creationId xmlns:a16="http://schemas.microsoft.com/office/drawing/2014/main" id="{D5016978-153A-DF23-5A44-491542EBBC53}"/>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Text Placeholder 2">
            <a:extLst>
              <a:ext uri="{FF2B5EF4-FFF2-40B4-BE49-F238E27FC236}">
                <a16:creationId xmlns:a16="http://schemas.microsoft.com/office/drawing/2014/main" id="{B8558B48-5AFA-C327-06D5-537FE470E0AE}"/>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8" name="Graphic 7">
            <a:extLst>
              <a:ext uri="{FF2B5EF4-FFF2-40B4-BE49-F238E27FC236}">
                <a16:creationId xmlns:a16="http://schemas.microsoft.com/office/drawing/2014/main" id="{81DBABAD-CC3B-202A-19D0-43903CB8B41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3181587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s un bilde 6,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C7A8D-739C-114F-F7CB-8CFDB85E298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solidFill>
                  <a:schemeClr val="bg1"/>
                </a:solidFill>
                <a:latin typeface="Montserrat" pitchFamily="2" charset="77"/>
              </a:defRPr>
            </a:lvl1pPr>
            <a:lvl2pPr marL="457200" indent="0">
              <a:buNone/>
              <a:defRPr sz="2200" b="0" i="0">
                <a:solidFill>
                  <a:schemeClr val="bg1"/>
                </a:solidFill>
                <a:latin typeface="Montserrat" pitchFamily="2" charset="77"/>
              </a:defRPr>
            </a:lvl2pPr>
            <a:lvl3pPr marL="914400" indent="0">
              <a:buNone/>
              <a:defRPr sz="2200" b="0" i="0">
                <a:solidFill>
                  <a:schemeClr val="bg1"/>
                </a:solidFill>
                <a:latin typeface="Montserrat" pitchFamily="2" charset="77"/>
              </a:defRPr>
            </a:lvl3pPr>
            <a:lvl4pPr marL="1371600" indent="0">
              <a:buNone/>
              <a:defRPr sz="2200" b="0" i="0">
                <a:solidFill>
                  <a:schemeClr val="bg1"/>
                </a:solidFill>
                <a:latin typeface="Montserrat" pitchFamily="2" charset="77"/>
              </a:defRPr>
            </a:lvl4pPr>
            <a:lvl5pPr marL="1828800" indent="0">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3" name="Graphic 2">
            <a:extLst>
              <a:ext uri="{FF2B5EF4-FFF2-40B4-BE49-F238E27FC236}">
                <a16:creationId xmlns:a16="http://schemas.microsoft.com/office/drawing/2014/main" id="{E31DA6E7-D803-CCD0-5ABC-15007B7EDF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46" r="5152"/>
          <a:stretch>
            <a:fillRect/>
          </a:stretch>
        </p:blipFill>
        <p:spPr>
          <a:xfrm rot="12726363">
            <a:off x="5830290" y="1009968"/>
            <a:ext cx="7101019" cy="2660030"/>
          </a:xfrm>
          <a:custGeom>
            <a:avLst/>
            <a:gdLst>
              <a:gd name="connsiteX0" fmla="*/ 7101019 w 7101019"/>
              <a:gd name="connsiteY0" fmla="*/ 1864719 h 2660030"/>
              <a:gd name="connsiteX1" fmla="*/ 5833483 w 7101019"/>
              <a:gd name="connsiteY1" fmla="*/ 2660030 h 2660030"/>
              <a:gd name="connsiteX2" fmla="*/ 1066272 w 7101019"/>
              <a:gd name="connsiteY2" fmla="*/ 2660030 h 2660030"/>
              <a:gd name="connsiteX3" fmla="*/ 0 w 7101019"/>
              <a:gd name="connsiteY3" fmla="*/ 960646 h 2660030"/>
              <a:gd name="connsiteX4" fmla="*/ 1531042 w 7101019"/>
              <a:gd name="connsiteY4" fmla="*/ 0 h 2660030"/>
              <a:gd name="connsiteX5" fmla="*/ 5931008 w 7101019"/>
              <a:gd name="connsiteY5" fmla="*/ 0 h 26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019" h="2660030">
                <a:moveTo>
                  <a:pt x="7101019" y="1864719"/>
                </a:moveTo>
                <a:lnTo>
                  <a:pt x="5833483" y="2660030"/>
                </a:lnTo>
                <a:lnTo>
                  <a:pt x="1066272" y="2660030"/>
                </a:lnTo>
                <a:lnTo>
                  <a:pt x="0" y="960646"/>
                </a:lnTo>
                <a:lnTo>
                  <a:pt x="1531042" y="0"/>
                </a:lnTo>
                <a:lnTo>
                  <a:pt x="5931008" y="0"/>
                </a:lnTo>
                <a:close/>
              </a:path>
            </a:pathLst>
          </a:custGeom>
        </p:spPr>
      </p:pic>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6340990" y="786959"/>
            <a:ext cx="5172635" cy="514431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4" name="Text Placeholder 2">
            <a:extLst>
              <a:ext uri="{FF2B5EF4-FFF2-40B4-BE49-F238E27FC236}">
                <a16:creationId xmlns:a16="http://schemas.microsoft.com/office/drawing/2014/main" id="{359871E8-8A3F-6195-2C88-D69B7E510E37}"/>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Text Placeholder 2">
            <a:extLst>
              <a:ext uri="{FF2B5EF4-FFF2-40B4-BE49-F238E27FC236}">
                <a16:creationId xmlns:a16="http://schemas.microsoft.com/office/drawing/2014/main" id="{D836DC85-7AEB-26D2-C8EE-E046746C808D}"/>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Graphic 5">
            <a:extLst>
              <a:ext uri="{FF2B5EF4-FFF2-40B4-BE49-F238E27FC236}">
                <a16:creationId xmlns:a16="http://schemas.microsoft.com/office/drawing/2014/main" id="{23CE3C7F-57BD-89EB-B611-FA45AAE5193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3068611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s un bilde 7, Tumš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8940E7-A2D0-763C-F7DB-233A356A1E2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solidFill>
                  <a:schemeClr val="bg1"/>
                </a:solidFill>
                <a:latin typeface="Montserrat" pitchFamily="2" charset="77"/>
              </a:defRPr>
            </a:lvl1pPr>
            <a:lvl2pPr marL="457200" indent="0">
              <a:buNone/>
              <a:defRPr sz="2200" b="0" i="0">
                <a:solidFill>
                  <a:schemeClr val="bg1"/>
                </a:solidFill>
                <a:latin typeface="Montserrat" pitchFamily="2" charset="77"/>
              </a:defRPr>
            </a:lvl2pPr>
            <a:lvl3pPr marL="914400" indent="0">
              <a:buNone/>
              <a:defRPr sz="2200" b="0" i="0">
                <a:solidFill>
                  <a:schemeClr val="bg1"/>
                </a:solidFill>
                <a:latin typeface="Montserrat" pitchFamily="2" charset="77"/>
              </a:defRPr>
            </a:lvl3pPr>
            <a:lvl4pPr marL="1371600" indent="0">
              <a:buNone/>
              <a:defRPr sz="2200" b="0" i="0">
                <a:solidFill>
                  <a:schemeClr val="bg1"/>
                </a:solidFill>
                <a:latin typeface="Montserrat" pitchFamily="2" charset="77"/>
              </a:defRPr>
            </a:lvl4pPr>
            <a:lvl5pPr marL="1828800" indent="0">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3" name="Graphic 2">
            <a:extLst>
              <a:ext uri="{FF2B5EF4-FFF2-40B4-BE49-F238E27FC236}">
                <a16:creationId xmlns:a16="http://schemas.microsoft.com/office/drawing/2014/main" id="{E31DA6E7-D803-CCD0-5ABC-15007B7EDF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46" r="5152"/>
          <a:stretch>
            <a:fillRect/>
          </a:stretch>
        </p:blipFill>
        <p:spPr>
          <a:xfrm rot="12726363">
            <a:off x="5830290" y="1009968"/>
            <a:ext cx="7101019" cy="2660030"/>
          </a:xfrm>
          <a:custGeom>
            <a:avLst/>
            <a:gdLst>
              <a:gd name="connsiteX0" fmla="*/ 7101019 w 7101019"/>
              <a:gd name="connsiteY0" fmla="*/ 1864719 h 2660030"/>
              <a:gd name="connsiteX1" fmla="*/ 5833483 w 7101019"/>
              <a:gd name="connsiteY1" fmla="*/ 2660030 h 2660030"/>
              <a:gd name="connsiteX2" fmla="*/ 1066272 w 7101019"/>
              <a:gd name="connsiteY2" fmla="*/ 2660030 h 2660030"/>
              <a:gd name="connsiteX3" fmla="*/ 0 w 7101019"/>
              <a:gd name="connsiteY3" fmla="*/ 960646 h 2660030"/>
              <a:gd name="connsiteX4" fmla="*/ 1531042 w 7101019"/>
              <a:gd name="connsiteY4" fmla="*/ 0 h 2660030"/>
              <a:gd name="connsiteX5" fmla="*/ 5931008 w 7101019"/>
              <a:gd name="connsiteY5" fmla="*/ 0 h 26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019" h="2660030">
                <a:moveTo>
                  <a:pt x="7101019" y="1864719"/>
                </a:moveTo>
                <a:lnTo>
                  <a:pt x="5833483" y="2660030"/>
                </a:lnTo>
                <a:lnTo>
                  <a:pt x="1066272" y="2660030"/>
                </a:lnTo>
                <a:lnTo>
                  <a:pt x="0" y="960646"/>
                </a:lnTo>
                <a:lnTo>
                  <a:pt x="1531042" y="0"/>
                </a:lnTo>
                <a:lnTo>
                  <a:pt x="5931008" y="0"/>
                </a:lnTo>
                <a:close/>
              </a:path>
            </a:pathLst>
          </a:custGeom>
        </p:spPr>
      </p:pic>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6340990" y="786959"/>
            <a:ext cx="5172635" cy="514431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2" name="Text Placeholder 2">
            <a:extLst>
              <a:ext uri="{FF2B5EF4-FFF2-40B4-BE49-F238E27FC236}">
                <a16:creationId xmlns:a16="http://schemas.microsoft.com/office/drawing/2014/main" id="{AD2D4F57-C8D6-AC6D-84DB-3FD95601C367}"/>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5"/>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Text Placeholder 2">
            <a:extLst>
              <a:ext uri="{FF2B5EF4-FFF2-40B4-BE49-F238E27FC236}">
                <a16:creationId xmlns:a16="http://schemas.microsoft.com/office/drawing/2014/main" id="{C52379E3-F540-EAC0-7D91-DC5D5DA1833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5"/>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5" name="Graphic 4">
            <a:extLst>
              <a:ext uri="{FF2B5EF4-FFF2-40B4-BE49-F238E27FC236}">
                <a16:creationId xmlns:a16="http://schemas.microsoft.com/office/drawing/2014/main" id="{7A71AC2A-057B-68F5-2F74-BF604817F4E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13173716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s un bilde 8,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B9614A-7F8D-BAEB-3259-AD4346B48680}"/>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hasCustomPrompt="1"/>
          </p:nvPr>
        </p:nvSpPr>
        <p:spPr>
          <a:xfrm>
            <a:off x="678375" y="2383891"/>
            <a:ext cx="4507083" cy="3507310"/>
          </a:xfrm>
          <a:prstGeom prst="rect">
            <a:avLst/>
          </a:prstGeom>
        </p:spPr>
        <p:txBody>
          <a:bodyPr>
            <a:normAutofit/>
          </a:bodyPr>
          <a:lstStyle>
            <a:lvl1pPr marL="0" indent="0">
              <a:buNone/>
              <a:defRPr sz="2200" b="0" i="0">
                <a:solidFill>
                  <a:schemeClr val="bg1"/>
                </a:solidFill>
                <a:latin typeface="Montserrat" pitchFamily="2" charset="77"/>
              </a:defRPr>
            </a:lvl1pPr>
            <a:lvl2pPr marL="457200" indent="0">
              <a:buNone/>
              <a:defRPr sz="2200" b="0" i="0">
                <a:solidFill>
                  <a:schemeClr val="bg1"/>
                </a:solidFill>
                <a:latin typeface="Montserrat" pitchFamily="2" charset="77"/>
              </a:defRPr>
            </a:lvl2pPr>
            <a:lvl3pPr marL="914400" indent="0">
              <a:buNone/>
              <a:defRPr sz="2200" b="0" i="0">
                <a:solidFill>
                  <a:schemeClr val="bg1"/>
                </a:solidFill>
                <a:latin typeface="Montserrat" pitchFamily="2" charset="77"/>
              </a:defRPr>
            </a:lvl3pPr>
            <a:lvl4pPr marL="1371600" indent="0">
              <a:buNone/>
              <a:defRPr sz="2200" b="0" i="0">
                <a:solidFill>
                  <a:schemeClr val="bg1"/>
                </a:solidFill>
                <a:latin typeface="Montserrat" pitchFamily="2" charset="77"/>
              </a:defRPr>
            </a:lvl4pPr>
            <a:lvl5pPr marL="1828800" indent="0">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3" name="Graphic 2">
            <a:extLst>
              <a:ext uri="{FF2B5EF4-FFF2-40B4-BE49-F238E27FC236}">
                <a16:creationId xmlns:a16="http://schemas.microsoft.com/office/drawing/2014/main" id="{E31DA6E7-D803-CCD0-5ABC-15007B7EDF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46" r="5152"/>
          <a:stretch>
            <a:fillRect/>
          </a:stretch>
        </p:blipFill>
        <p:spPr>
          <a:xfrm rot="12726363">
            <a:off x="5830290" y="1009968"/>
            <a:ext cx="7101019" cy="2660030"/>
          </a:xfrm>
          <a:custGeom>
            <a:avLst/>
            <a:gdLst>
              <a:gd name="connsiteX0" fmla="*/ 7101019 w 7101019"/>
              <a:gd name="connsiteY0" fmla="*/ 1864719 h 2660030"/>
              <a:gd name="connsiteX1" fmla="*/ 5833483 w 7101019"/>
              <a:gd name="connsiteY1" fmla="*/ 2660030 h 2660030"/>
              <a:gd name="connsiteX2" fmla="*/ 1066272 w 7101019"/>
              <a:gd name="connsiteY2" fmla="*/ 2660030 h 2660030"/>
              <a:gd name="connsiteX3" fmla="*/ 0 w 7101019"/>
              <a:gd name="connsiteY3" fmla="*/ 960646 h 2660030"/>
              <a:gd name="connsiteX4" fmla="*/ 1531042 w 7101019"/>
              <a:gd name="connsiteY4" fmla="*/ 0 h 2660030"/>
              <a:gd name="connsiteX5" fmla="*/ 5931008 w 7101019"/>
              <a:gd name="connsiteY5" fmla="*/ 0 h 26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019" h="2660030">
                <a:moveTo>
                  <a:pt x="7101019" y="1864719"/>
                </a:moveTo>
                <a:lnTo>
                  <a:pt x="5833483" y="2660030"/>
                </a:lnTo>
                <a:lnTo>
                  <a:pt x="1066272" y="2660030"/>
                </a:lnTo>
                <a:lnTo>
                  <a:pt x="0" y="960646"/>
                </a:lnTo>
                <a:lnTo>
                  <a:pt x="1531042" y="0"/>
                </a:lnTo>
                <a:lnTo>
                  <a:pt x="5931008" y="0"/>
                </a:lnTo>
                <a:close/>
              </a:path>
            </a:pathLst>
          </a:custGeom>
        </p:spPr>
      </p:pic>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6096000" y="786959"/>
            <a:ext cx="3369030" cy="3350587"/>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5" name="Picture Placeholder 4">
            <a:extLst>
              <a:ext uri="{FF2B5EF4-FFF2-40B4-BE49-F238E27FC236}">
                <a16:creationId xmlns:a16="http://schemas.microsoft.com/office/drawing/2014/main" id="{71EF7214-1EF4-5151-BF02-0B2B6860EB16}"/>
              </a:ext>
            </a:extLst>
          </p:cNvPr>
          <p:cNvSpPr>
            <a:spLocks noGrp="1"/>
          </p:cNvSpPr>
          <p:nvPr>
            <p:ph type="pic" sz="quarter" idx="16"/>
          </p:nvPr>
        </p:nvSpPr>
        <p:spPr>
          <a:xfrm>
            <a:off x="8104943" y="2525303"/>
            <a:ext cx="3369030" cy="3350587"/>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4" name="Text Placeholder 2">
            <a:extLst>
              <a:ext uri="{FF2B5EF4-FFF2-40B4-BE49-F238E27FC236}">
                <a16:creationId xmlns:a16="http://schemas.microsoft.com/office/drawing/2014/main" id="{9A60E369-1BDC-EC94-5390-CE1CE19EA5AA}"/>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Text Placeholder 2">
            <a:extLst>
              <a:ext uri="{FF2B5EF4-FFF2-40B4-BE49-F238E27FC236}">
                <a16:creationId xmlns:a16="http://schemas.microsoft.com/office/drawing/2014/main" id="{DDF1B316-EA40-4AD9-1ED8-60FAB4952E67}"/>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9" name="Graphic 8">
            <a:extLst>
              <a:ext uri="{FF2B5EF4-FFF2-40B4-BE49-F238E27FC236}">
                <a16:creationId xmlns:a16="http://schemas.microsoft.com/office/drawing/2014/main" id="{19DB8132-FF81-F9A1-2C8D-3C2D24BA94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1630964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grafikiem un brīvai izpausmei 2">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2" name="Rounded Rectangle 1">
            <a:extLst>
              <a:ext uri="{FF2B5EF4-FFF2-40B4-BE49-F238E27FC236}">
                <a16:creationId xmlns:a16="http://schemas.microsoft.com/office/drawing/2014/main" id="{E919BCB6-C835-BD0F-9884-B171E164B861}"/>
              </a:ext>
            </a:extLst>
          </p:cNvPr>
          <p:cNvSpPr/>
          <p:nvPr userDrawn="1"/>
        </p:nvSpPr>
        <p:spPr>
          <a:xfrm>
            <a:off x="289560" y="640042"/>
            <a:ext cx="11612880"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pic>
        <p:nvPicPr>
          <p:cNvPr id="3" name="Graphic 2">
            <a:extLst>
              <a:ext uri="{FF2B5EF4-FFF2-40B4-BE49-F238E27FC236}">
                <a16:creationId xmlns:a16="http://schemas.microsoft.com/office/drawing/2014/main" id="{C319B4D9-15D7-CB58-66C6-BD3834E9E39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27302621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s un bilde 9,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BC1DD8-6949-C572-BF7D-817D1D105EF6}"/>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solidFill>
                  <a:schemeClr val="bg1"/>
                </a:solidFill>
                <a:latin typeface="Montserrat" pitchFamily="2" charset="77"/>
              </a:defRPr>
            </a:lvl1pPr>
            <a:lvl2pPr marL="457200" indent="0">
              <a:buNone/>
              <a:defRPr sz="2200" b="0" i="0">
                <a:solidFill>
                  <a:schemeClr val="bg1"/>
                </a:solidFill>
                <a:latin typeface="Montserrat" pitchFamily="2" charset="77"/>
              </a:defRPr>
            </a:lvl2pPr>
            <a:lvl3pPr marL="914400" indent="0">
              <a:buNone/>
              <a:defRPr sz="2200" b="0" i="0">
                <a:solidFill>
                  <a:schemeClr val="bg1"/>
                </a:solidFill>
                <a:latin typeface="Montserrat" pitchFamily="2" charset="77"/>
              </a:defRPr>
            </a:lvl3pPr>
            <a:lvl4pPr marL="1371600" indent="0">
              <a:buNone/>
              <a:defRPr sz="2200" b="0" i="0">
                <a:solidFill>
                  <a:schemeClr val="bg1"/>
                </a:solidFill>
                <a:latin typeface="Montserrat" pitchFamily="2" charset="77"/>
              </a:defRPr>
            </a:lvl4pPr>
            <a:lvl5pPr marL="1828800" indent="0">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3" name="Graphic 2">
            <a:extLst>
              <a:ext uri="{FF2B5EF4-FFF2-40B4-BE49-F238E27FC236}">
                <a16:creationId xmlns:a16="http://schemas.microsoft.com/office/drawing/2014/main" id="{E31DA6E7-D803-CCD0-5ABC-15007B7EDF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46" r="5152"/>
          <a:stretch>
            <a:fillRect/>
          </a:stretch>
        </p:blipFill>
        <p:spPr>
          <a:xfrm rot="12726363">
            <a:off x="5830290" y="1009968"/>
            <a:ext cx="7101019" cy="2660030"/>
          </a:xfrm>
          <a:custGeom>
            <a:avLst/>
            <a:gdLst>
              <a:gd name="connsiteX0" fmla="*/ 7101019 w 7101019"/>
              <a:gd name="connsiteY0" fmla="*/ 1864719 h 2660030"/>
              <a:gd name="connsiteX1" fmla="*/ 5833483 w 7101019"/>
              <a:gd name="connsiteY1" fmla="*/ 2660030 h 2660030"/>
              <a:gd name="connsiteX2" fmla="*/ 1066272 w 7101019"/>
              <a:gd name="connsiteY2" fmla="*/ 2660030 h 2660030"/>
              <a:gd name="connsiteX3" fmla="*/ 0 w 7101019"/>
              <a:gd name="connsiteY3" fmla="*/ 960646 h 2660030"/>
              <a:gd name="connsiteX4" fmla="*/ 1531042 w 7101019"/>
              <a:gd name="connsiteY4" fmla="*/ 0 h 2660030"/>
              <a:gd name="connsiteX5" fmla="*/ 5931008 w 7101019"/>
              <a:gd name="connsiteY5" fmla="*/ 0 h 26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019" h="2660030">
                <a:moveTo>
                  <a:pt x="7101019" y="1864719"/>
                </a:moveTo>
                <a:lnTo>
                  <a:pt x="5833483" y="2660030"/>
                </a:lnTo>
                <a:lnTo>
                  <a:pt x="1066272" y="2660030"/>
                </a:lnTo>
                <a:lnTo>
                  <a:pt x="0" y="960646"/>
                </a:lnTo>
                <a:lnTo>
                  <a:pt x="1531042" y="0"/>
                </a:lnTo>
                <a:lnTo>
                  <a:pt x="5931008" y="0"/>
                </a:lnTo>
                <a:close/>
              </a:path>
            </a:pathLst>
          </a:custGeom>
        </p:spPr>
      </p:pic>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6067854" y="-395205"/>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17" name="Picture Placeholder 16">
            <a:extLst>
              <a:ext uri="{FF2B5EF4-FFF2-40B4-BE49-F238E27FC236}">
                <a16:creationId xmlns:a16="http://schemas.microsoft.com/office/drawing/2014/main" id="{E19B85B1-39C8-AB84-7C0E-9DCD3097F978}"/>
              </a:ext>
            </a:extLst>
          </p:cNvPr>
          <p:cNvSpPr>
            <a:spLocks noGrp="1"/>
          </p:cNvSpPr>
          <p:nvPr>
            <p:ph type="pic" sz="quarter" idx="16"/>
          </p:nvPr>
        </p:nvSpPr>
        <p:spPr>
          <a:xfrm>
            <a:off x="10126363" y="2041565"/>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18" name="Picture Placeholder 17">
            <a:extLst>
              <a:ext uri="{FF2B5EF4-FFF2-40B4-BE49-F238E27FC236}">
                <a16:creationId xmlns:a16="http://schemas.microsoft.com/office/drawing/2014/main" id="{CB62BF0C-F75F-88E7-B842-2F426480C53A}"/>
              </a:ext>
            </a:extLst>
          </p:cNvPr>
          <p:cNvSpPr>
            <a:spLocks noGrp="1"/>
          </p:cNvSpPr>
          <p:nvPr>
            <p:ph type="pic" sz="quarter" idx="17"/>
          </p:nvPr>
        </p:nvSpPr>
        <p:spPr>
          <a:xfrm>
            <a:off x="6509119" y="2899313"/>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4" name="Text Placeholder 2">
            <a:extLst>
              <a:ext uri="{FF2B5EF4-FFF2-40B4-BE49-F238E27FC236}">
                <a16:creationId xmlns:a16="http://schemas.microsoft.com/office/drawing/2014/main" id="{49D6DCBF-0C86-CFF6-9864-91BF861F8133}"/>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Text Placeholder 2">
            <a:extLst>
              <a:ext uri="{FF2B5EF4-FFF2-40B4-BE49-F238E27FC236}">
                <a16:creationId xmlns:a16="http://schemas.microsoft.com/office/drawing/2014/main" id="{C98FB80D-60D5-698B-2ADD-5865A2D9606F}"/>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Graphic 5">
            <a:extLst>
              <a:ext uri="{FF2B5EF4-FFF2-40B4-BE49-F238E27FC236}">
                <a16:creationId xmlns:a16="http://schemas.microsoft.com/office/drawing/2014/main" id="{F8AABFB8-8854-B927-F3D1-3824AEB75D3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34091797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ldes, Tumš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3F9F81-4155-5ACE-450B-40A711D77D2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4440760" y="-931860"/>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17" name="Picture Placeholder 16">
            <a:extLst>
              <a:ext uri="{FF2B5EF4-FFF2-40B4-BE49-F238E27FC236}">
                <a16:creationId xmlns:a16="http://schemas.microsoft.com/office/drawing/2014/main" id="{E19B85B1-39C8-AB84-7C0E-9DCD3097F978}"/>
              </a:ext>
            </a:extLst>
          </p:cNvPr>
          <p:cNvSpPr>
            <a:spLocks noGrp="1"/>
          </p:cNvSpPr>
          <p:nvPr>
            <p:ph type="pic" sz="quarter" idx="16"/>
          </p:nvPr>
        </p:nvSpPr>
        <p:spPr>
          <a:xfrm>
            <a:off x="10126363" y="1154059"/>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18" name="Picture Placeholder 17">
            <a:extLst>
              <a:ext uri="{FF2B5EF4-FFF2-40B4-BE49-F238E27FC236}">
                <a16:creationId xmlns:a16="http://schemas.microsoft.com/office/drawing/2014/main" id="{CB62BF0C-F75F-88E7-B842-2F426480C53A}"/>
              </a:ext>
            </a:extLst>
          </p:cNvPr>
          <p:cNvSpPr>
            <a:spLocks noGrp="1"/>
          </p:cNvSpPr>
          <p:nvPr>
            <p:ph type="pic" sz="quarter" idx="17"/>
          </p:nvPr>
        </p:nvSpPr>
        <p:spPr>
          <a:xfrm>
            <a:off x="6058954" y="2836957"/>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2" name="Picture Placeholder 17">
            <a:extLst>
              <a:ext uri="{FF2B5EF4-FFF2-40B4-BE49-F238E27FC236}">
                <a16:creationId xmlns:a16="http://schemas.microsoft.com/office/drawing/2014/main" id="{1FEEFFDD-3559-BA01-4E70-750DD2E430AF}"/>
              </a:ext>
            </a:extLst>
          </p:cNvPr>
          <p:cNvSpPr>
            <a:spLocks noGrp="1"/>
          </p:cNvSpPr>
          <p:nvPr>
            <p:ph type="pic" sz="quarter" idx="18"/>
          </p:nvPr>
        </p:nvSpPr>
        <p:spPr>
          <a:xfrm>
            <a:off x="4115893" y="4479233"/>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4" name="Picture Placeholder 17">
            <a:extLst>
              <a:ext uri="{FF2B5EF4-FFF2-40B4-BE49-F238E27FC236}">
                <a16:creationId xmlns:a16="http://schemas.microsoft.com/office/drawing/2014/main" id="{204973CF-C4F4-4B9D-F2EB-594C65378DD6}"/>
              </a:ext>
            </a:extLst>
          </p:cNvPr>
          <p:cNvSpPr>
            <a:spLocks noGrp="1"/>
          </p:cNvSpPr>
          <p:nvPr>
            <p:ph type="pic" sz="quarter" idx="19"/>
          </p:nvPr>
        </p:nvSpPr>
        <p:spPr>
          <a:xfrm>
            <a:off x="694927" y="2541493"/>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5" name="Picture Placeholder 17">
            <a:extLst>
              <a:ext uri="{FF2B5EF4-FFF2-40B4-BE49-F238E27FC236}">
                <a16:creationId xmlns:a16="http://schemas.microsoft.com/office/drawing/2014/main" id="{4D81ADE1-B375-2CD4-073E-663ED43B913A}"/>
              </a:ext>
            </a:extLst>
          </p:cNvPr>
          <p:cNvSpPr>
            <a:spLocks noGrp="1"/>
          </p:cNvSpPr>
          <p:nvPr>
            <p:ph type="pic" sz="quarter" idx="20"/>
          </p:nvPr>
        </p:nvSpPr>
        <p:spPr>
          <a:xfrm>
            <a:off x="567763" y="-1387435"/>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7" name="Text Placeholder 2">
            <a:extLst>
              <a:ext uri="{FF2B5EF4-FFF2-40B4-BE49-F238E27FC236}">
                <a16:creationId xmlns:a16="http://schemas.microsoft.com/office/drawing/2014/main" id="{65C5B87D-758F-0F75-7075-AFAE1A9ADAF6}"/>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8" name="Text Placeholder 2">
            <a:extLst>
              <a:ext uri="{FF2B5EF4-FFF2-40B4-BE49-F238E27FC236}">
                <a16:creationId xmlns:a16="http://schemas.microsoft.com/office/drawing/2014/main" id="{1101F9D6-E5FF-C07A-E896-154CADFAD244}"/>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9" name="Graphic 8">
            <a:extLst>
              <a:ext uri="{FF2B5EF4-FFF2-40B4-BE49-F238E27FC236}">
                <a16:creationId xmlns:a16="http://schemas.microsoft.com/office/drawing/2014/main" id="{BA468BC2-B4A0-1182-75AB-F88C30176A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908696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arpslaids 1, Tumš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DEC17B-C334-315D-270F-3292FD920BA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16F86737-AD4D-353B-9343-B553C5A626F3}"/>
              </a:ext>
            </a:extLst>
          </p:cNvPr>
          <p:cNvSpPr>
            <a:spLocks noGrp="1"/>
          </p:cNvSpPr>
          <p:nvPr>
            <p:ph type="title" hasCustomPrompt="1"/>
          </p:nvPr>
        </p:nvSpPr>
        <p:spPr>
          <a:xfrm>
            <a:off x="844615" y="2233769"/>
            <a:ext cx="10502769" cy="2190509"/>
          </a:xfrm>
          <a:prstGeom prst="rect">
            <a:avLst/>
          </a:prstGeom>
        </p:spPr>
        <p:txBody>
          <a:bodyPr>
            <a:noAutofit/>
          </a:bodyPr>
          <a:lstStyle>
            <a:lvl1pPr algn="ctr">
              <a:defRPr sz="8000" b="1" i="1">
                <a:solidFill>
                  <a:schemeClr val="bg1"/>
                </a:solidFill>
                <a:latin typeface="Montserrat" pitchFamily="2" charset="77"/>
              </a:defRPr>
            </a:lvl1pPr>
          </a:lstStyle>
          <a:p>
            <a:r>
              <a:rPr lang="en-GB" dirty="0"/>
              <a:t>CLICK TO EDIT MASTER TITLE STYLE</a:t>
            </a:r>
            <a:endParaRPr lang="en-LV" dirty="0"/>
          </a:p>
        </p:txBody>
      </p:sp>
      <p:pic>
        <p:nvPicPr>
          <p:cNvPr id="6" name="Graphic 5">
            <a:extLst>
              <a:ext uri="{FF2B5EF4-FFF2-40B4-BE49-F238E27FC236}">
                <a16:creationId xmlns:a16="http://schemas.microsoft.com/office/drawing/2014/main" id="{6BDAD02A-58A2-954F-8E75-6AC44CD8DA4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345136" y="-1797050"/>
            <a:ext cx="1943100" cy="3594100"/>
          </a:xfrm>
          <a:prstGeom prst="rect">
            <a:avLst/>
          </a:prstGeom>
        </p:spPr>
      </p:pic>
      <p:pic>
        <p:nvPicPr>
          <p:cNvPr id="7" name="Graphic 6">
            <a:extLst>
              <a:ext uri="{FF2B5EF4-FFF2-40B4-BE49-F238E27FC236}">
                <a16:creationId xmlns:a16="http://schemas.microsoft.com/office/drawing/2014/main" id="{4E013E7E-B5A8-53DA-FA4E-1BCA430BEA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04284" y="-1797050"/>
            <a:ext cx="1943100" cy="3594100"/>
          </a:xfrm>
          <a:prstGeom prst="rect">
            <a:avLst/>
          </a:prstGeom>
        </p:spPr>
      </p:pic>
      <p:pic>
        <p:nvPicPr>
          <p:cNvPr id="8" name="Graphic 7">
            <a:extLst>
              <a:ext uri="{FF2B5EF4-FFF2-40B4-BE49-F238E27FC236}">
                <a16:creationId xmlns:a16="http://schemas.microsoft.com/office/drawing/2014/main" id="{337C4402-26A8-29B4-A53E-669F97E4DB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63432" y="-1797050"/>
            <a:ext cx="1943100" cy="3594100"/>
          </a:xfrm>
          <a:prstGeom prst="rect">
            <a:avLst/>
          </a:prstGeom>
        </p:spPr>
      </p:pic>
    </p:spTree>
    <p:extLst>
      <p:ext uri="{BB962C8B-B14F-4D97-AF65-F5344CB8AC3E}">
        <p14:creationId xmlns:p14="http://schemas.microsoft.com/office/powerpoint/2010/main" val="28312374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rpslaids 2, Tumš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4394EF-4DC8-9A67-EA18-28F3EF3685F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accent4"/>
              </a:solidFill>
            </a:endParaRPr>
          </a:p>
        </p:txBody>
      </p:sp>
      <p:sp>
        <p:nvSpPr>
          <p:cNvPr id="5" name="Oval 4">
            <a:extLst>
              <a:ext uri="{FF2B5EF4-FFF2-40B4-BE49-F238E27FC236}">
                <a16:creationId xmlns:a16="http://schemas.microsoft.com/office/drawing/2014/main" id="{053CB621-EE5B-DB02-223C-EB1B7C23B4EB}"/>
              </a:ext>
            </a:extLst>
          </p:cNvPr>
          <p:cNvSpPr/>
          <p:nvPr userDrawn="1"/>
        </p:nvSpPr>
        <p:spPr>
          <a:xfrm>
            <a:off x="2058192" y="1062998"/>
            <a:ext cx="1694330" cy="16943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 name="Oval 5">
            <a:extLst>
              <a:ext uri="{FF2B5EF4-FFF2-40B4-BE49-F238E27FC236}">
                <a16:creationId xmlns:a16="http://schemas.microsoft.com/office/drawing/2014/main" id="{DBFB85E1-C272-6ECA-18C6-CB2D332F9C5A}"/>
              </a:ext>
            </a:extLst>
          </p:cNvPr>
          <p:cNvSpPr/>
          <p:nvPr userDrawn="1"/>
        </p:nvSpPr>
        <p:spPr>
          <a:xfrm>
            <a:off x="8673352" y="4387443"/>
            <a:ext cx="1694330" cy="16943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 name="Oval 6">
            <a:extLst>
              <a:ext uri="{FF2B5EF4-FFF2-40B4-BE49-F238E27FC236}">
                <a16:creationId xmlns:a16="http://schemas.microsoft.com/office/drawing/2014/main" id="{308F1325-BF9A-FE5F-99C6-5D66B0D77969}"/>
              </a:ext>
            </a:extLst>
          </p:cNvPr>
          <p:cNvSpPr/>
          <p:nvPr userDrawn="1"/>
        </p:nvSpPr>
        <p:spPr>
          <a:xfrm>
            <a:off x="8978153" y="-847165"/>
            <a:ext cx="1694330" cy="16943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 name="Oval 7">
            <a:extLst>
              <a:ext uri="{FF2B5EF4-FFF2-40B4-BE49-F238E27FC236}">
                <a16:creationId xmlns:a16="http://schemas.microsoft.com/office/drawing/2014/main" id="{D3398EE5-3F0B-790C-6234-C79B8F1D7D56}"/>
              </a:ext>
            </a:extLst>
          </p:cNvPr>
          <p:cNvSpPr/>
          <p:nvPr userDrawn="1"/>
        </p:nvSpPr>
        <p:spPr>
          <a:xfrm>
            <a:off x="4706471" y="5534145"/>
            <a:ext cx="1694330" cy="16943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9" name="Oval 8">
            <a:extLst>
              <a:ext uri="{FF2B5EF4-FFF2-40B4-BE49-F238E27FC236}">
                <a16:creationId xmlns:a16="http://schemas.microsoft.com/office/drawing/2014/main" id="{2847F33D-77E5-497C-F5B3-A28E8DF208D5}"/>
              </a:ext>
            </a:extLst>
          </p:cNvPr>
          <p:cNvSpPr/>
          <p:nvPr userDrawn="1"/>
        </p:nvSpPr>
        <p:spPr>
          <a:xfrm>
            <a:off x="-597120" y="1963270"/>
            <a:ext cx="1694330" cy="16943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0" name="Oval 9">
            <a:extLst>
              <a:ext uri="{FF2B5EF4-FFF2-40B4-BE49-F238E27FC236}">
                <a16:creationId xmlns:a16="http://schemas.microsoft.com/office/drawing/2014/main" id="{D8F36543-00A1-1B0C-3B52-051B1C10C929}"/>
              </a:ext>
            </a:extLst>
          </p:cNvPr>
          <p:cNvSpPr/>
          <p:nvPr userDrawn="1"/>
        </p:nvSpPr>
        <p:spPr>
          <a:xfrm>
            <a:off x="10046711" y="215833"/>
            <a:ext cx="1694330" cy="16943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itle 1">
            <a:extLst>
              <a:ext uri="{FF2B5EF4-FFF2-40B4-BE49-F238E27FC236}">
                <a16:creationId xmlns:a16="http://schemas.microsoft.com/office/drawing/2014/main" id="{16F86737-AD4D-353B-9343-B553C5A626F3}"/>
              </a:ext>
            </a:extLst>
          </p:cNvPr>
          <p:cNvSpPr>
            <a:spLocks noGrp="1"/>
          </p:cNvSpPr>
          <p:nvPr>
            <p:ph type="title" hasCustomPrompt="1"/>
          </p:nvPr>
        </p:nvSpPr>
        <p:spPr>
          <a:xfrm>
            <a:off x="844615" y="1715180"/>
            <a:ext cx="10502769" cy="2190509"/>
          </a:xfrm>
          <a:prstGeom prst="rect">
            <a:avLst/>
          </a:prstGeom>
        </p:spPr>
        <p:txBody>
          <a:bodyPr>
            <a:noAutofit/>
          </a:bodyPr>
          <a:lstStyle>
            <a:lvl1pPr algn="ctr">
              <a:defRPr sz="8000" b="1" i="1">
                <a:solidFill>
                  <a:schemeClr val="bg1"/>
                </a:solidFill>
                <a:latin typeface="Montserrat" pitchFamily="2" charset="77"/>
              </a:defRPr>
            </a:lvl1pPr>
          </a:lstStyle>
          <a:p>
            <a:r>
              <a:rPr lang="en-GB" dirty="0"/>
              <a:t>CLICK TO EDIT MASTER TITLE STYLE</a:t>
            </a:r>
            <a:endParaRPr lang="en-LV" dirty="0"/>
          </a:p>
        </p:txBody>
      </p:sp>
      <p:sp>
        <p:nvSpPr>
          <p:cNvPr id="11" name="Oval 10">
            <a:extLst>
              <a:ext uri="{FF2B5EF4-FFF2-40B4-BE49-F238E27FC236}">
                <a16:creationId xmlns:a16="http://schemas.microsoft.com/office/drawing/2014/main" id="{0FDD29A9-2323-76D8-D571-40B989FA404E}"/>
              </a:ext>
            </a:extLst>
          </p:cNvPr>
          <p:cNvSpPr/>
          <p:nvPr userDrawn="1"/>
        </p:nvSpPr>
        <p:spPr>
          <a:xfrm>
            <a:off x="-174813" y="-682781"/>
            <a:ext cx="1694330" cy="16943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Tree>
    <p:extLst>
      <p:ext uri="{BB962C8B-B14F-4D97-AF65-F5344CB8AC3E}">
        <p14:creationId xmlns:p14="http://schemas.microsoft.com/office/powerpoint/2010/main" val="1815361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arpslaids 3, Tumš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D0AAE8-370D-D9D3-1637-476D8376DB11}"/>
              </a:ext>
            </a:extLst>
          </p:cNvPr>
          <p:cNvPicPr>
            <a:picLocks noChangeAspect="1"/>
          </p:cNvPicPr>
          <p:nvPr userDrawn="1"/>
        </p:nvPicPr>
        <p:blipFill>
          <a:blip r:embed="rId2"/>
          <a:stretch>
            <a:fillRect/>
          </a:stretch>
        </p:blipFill>
        <p:spPr>
          <a:xfrm>
            <a:off x="0" y="0"/>
            <a:ext cx="12192000" cy="6857389"/>
          </a:xfrm>
          <a:prstGeom prst="rect">
            <a:avLst/>
          </a:prstGeom>
        </p:spPr>
      </p:pic>
      <p:pic>
        <p:nvPicPr>
          <p:cNvPr id="7" name="Graphic 6">
            <a:extLst>
              <a:ext uri="{FF2B5EF4-FFF2-40B4-BE49-F238E27FC236}">
                <a16:creationId xmlns:a16="http://schemas.microsoft.com/office/drawing/2014/main" id="{722D9E6B-26E6-95AC-5381-F12C3429F71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4616" y="3908011"/>
            <a:ext cx="1943100" cy="3594100"/>
          </a:xfrm>
          <a:prstGeom prst="rect">
            <a:avLst/>
          </a:prstGeom>
        </p:spPr>
      </p:pic>
      <p:pic>
        <p:nvPicPr>
          <p:cNvPr id="8" name="Graphic 7">
            <a:extLst>
              <a:ext uri="{FF2B5EF4-FFF2-40B4-BE49-F238E27FC236}">
                <a16:creationId xmlns:a16="http://schemas.microsoft.com/office/drawing/2014/main" id="{6FED13DB-0D22-8002-AEEE-B9B23C03BB1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07587" y="-1339959"/>
            <a:ext cx="1943100" cy="3594100"/>
          </a:xfrm>
          <a:prstGeom prst="rect">
            <a:avLst/>
          </a:prstGeom>
        </p:spPr>
      </p:pic>
      <p:sp>
        <p:nvSpPr>
          <p:cNvPr id="4" name="Rounded Rectangle 3">
            <a:extLst>
              <a:ext uri="{FF2B5EF4-FFF2-40B4-BE49-F238E27FC236}">
                <a16:creationId xmlns:a16="http://schemas.microsoft.com/office/drawing/2014/main" id="{BE92366E-1DC7-3A7B-1727-4DC7C018EDE4}"/>
              </a:ext>
            </a:extLst>
          </p:cNvPr>
          <p:cNvSpPr/>
          <p:nvPr userDrawn="1"/>
        </p:nvSpPr>
        <p:spPr>
          <a:xfrm>
            <a:off x="758687" y="1152939"/>
            <a:ext cx="10674626" cy="4651513"/>
          </a:xfrm>
          <a:prstGeom prst="roundRect">
            <a:avLst>
              <a:gd name="adj" fmla="val 9416"/>
            </a:avLst>
          </a:prstGeom>
          <a:solidFill>
            <a:schemeClr val="accent6">
              <a:alpha val="96086"/>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5" name="Title 1">
            <a:extLst>
              <a:ext uri="{FF2B5EF4-FFF2-40B4-BE49-F238E27FC236}">
                <a16:creationId xmlns:a16="http://schemas.microsoft.com/office/drawing/2014/main" id="{20BCAF16-AC91-CC54-0A4F-255929DF13D2}"/>
              </a:ext>
            </a:extLst>
          </p:cNvPr>
          <p:cNvSpPr>
            <a:spLocks noGrp="1"/>
          </p:cNvSpPr>
          <p:nvPr>
            <p:ph type="title"/>
          </p:nvPr>
        </p:nvSpPr>
        <p:spPr>
          <a:xfrm>
            <a:off x="1234967" y="1710448"/>
            <a:ext cx="9658320" cy="1087387"/>
          </a:xfrm>
          <a:prstGeom prst="rect">
            <a:avLst/>
          </a:prstGeom>
        </p:spPr>
        <p:txBody>
          <a:bodyPr>
            <a:normAutofit/>
          </a:bodyPr>
          <a:lstStyle>
            <a:lvl1pPr>
              <a:defRPr sz="3600" b="1" i="0">
                <a:latin typeface="Montserrat" pitchFamily="2" charset="77"/>
              </a:defRPr>
            </a:lvl1pPr>
          </a:lstStyle>
          <a:p>
            <a:r>
              <a:rPr lang="en-GB" dirty="0"/>
              <a:t>Click to edit Master title style</a:t>
            </a:r>
            <a:endParaRPr lang="en-LV" dirty="0"/>
          </a:p>
        </p:txBody>
      </p:sp>
      <p:sp>
        <p:nvSpPr>
          <p:cNvPr id="6" name="Content Placeholder 2">
            <a:extLst>
              <a:ext uri="{FF2B5EF4-FFF2-40B4-BE49-F238E27FC236}">
                <a16:creationId xmlns:a16="http://schemas.microsoft.com/office/drawing/2014/main" id="{767AA969-5A3F-F9D4-4528-DAAB723CBA6A}"/>
              </a:ext>
            </a:extLst>
          </p:cNvPr>
          <p:cNvSpPr>
            <a:spLocks noGrp="1"/>
          </p:cNvSpPr>
          <p:nvPr>
            <p:ph sz="half" idx="1"/>
          </p:nvPr>
        </p:nvSpPr>
        <p:spPr>
          <a:xfrm>
            <a:off x="1234967" y="3189094"/>
            <a:ext cx="9658320" cy="2197915"/>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Tree>
    <p:extLst>
      <p:ext uri="{BB962C8B-B14F-4D97-AF65-F5344CB8AC3E}">
        <p14:creationId xmlns:p14="http://schemas.microsoft.com/office/powerpoint/2010/main" val="722406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rpslaids 4, Tumš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6EDF0A-E116-F0C1-969F-5A006F92CE4D}"/>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accent4"/>
              </a:solidFill>
            </a:endParaRPr>
          </a:p>
        </p:txBody>
      </p:sp>
      <p:pic>
        <p:nvPicPr>
          <p:cNvPr id="5" name="Graphic 4">
            <a:extLst>
              <a:ext uri="{FF2B5EF4-FFF2-40B4-BE49-F238E27FC236}">
                <a16:creationId xmlns:a16="http://schemas.microsoft.com/office/drawing/2014/main" id="{3A7680EF-A8C9-3460-81D7-F3CD9265D1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17720" y="-1669024"/>
            <a:ext cx="1943100" cy="3594100"/>
          </a:xfrm>
          <a:prstGeom prst="rect">
            <a:avLst/>
          </a:prstGeom>
        </p:spPr>
      </p:pic>
      <p:pic>
        <p:nvPicPr>
          <p:cNvPr id="6" name="Graphic 5">
            <a:extLst>
              <a:ext uri="{FF2B5EF4-FFF2-40B4-BE49-F238E27FC236}">
                <a16:creationId xmlns:a16="http://schemas.microsoft.com/office/drawing/2014/main" id="{3B5FE905-9410-282D-211B-395120E8A6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74203" y="3850151"/>
            <a:ext cx="1943100" cy="3594100"/>
          </a:xfrm>
          <a:prstGeom prst="rect">
            <a:avLst/>
          </a:prstGeom>
        </p:spPr>
      </p:pic>
      <p:pic>
        <p:nvPicPr>
          <p:cNvPr id="7" name="Graphic 6">
            <a:extLst>
              <a:ext uri="{FF2B5EF4-FFF2-40B4-BE49-F238E27FC236}">
                <a16:creationId xmlns:a16="http://schemas.microsoft.com/office/drawing/2014/main" id="{4BBC3A87-8B30-7275-7C2F-CC55F3BA6B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30034" y="448855"/>
            <a:ext cx="1943100" cy="3594100"/>
          </a:xfrm>
          <a:prstGeom prst="rect">
            <a:avLst/>
          </a:prstGeom>
        </p:spPr>
      </p:pic>
      <p:sp>
        <p:nvSpPr>
          <p:cNvPr id="8" name="Title 1">
            <a:extLst>
              <a:ext uri="{FF2B5EF4-FFF2-40B4-BE49-F238E27FC236}">
                <a16:creationId xmlns:a16="http://schemas.microsoft.com/office/drawing/2014/main" id="{40EE8F54-96C8-85D6-0B81-7A0AB2007E89}"/>
              </a:ext>
            </a:extLst>
          </p:cNvPr>
          <p:cNvSpPr>
            <a:spLocks noGrp="1"/>
          </p:cNvSpPr>
          <p:nvPr>
            <p:ph type="title" hasCustomPrompt="1"/>
          </p:nvPr>
        </p:nvSpPr>
        <p:spPr>
          <a:xfrm>
            <a:off x="892742" y="1018292"/>
            <a:ext cx="5669147" cy="2190509"/>
          </a:xfrm>
          <a:prstGeom prst="rect">
            <a:avLst/>
          </a:prstGeom>
        </p:spPr>
        <p:txBody>
          <a:bodyPr>
            <a:noAutofit/>
          </a:bodyPr>
          <a:lstStyle>
            <a:lvl1pPr algn="l">
              <a:defRPr sz="6600" b="1" i="1">
                <a:solidFill>
                  <a:schemeClr val="accent4"/>
                </a:solidFill>
                <a:latin typeface="Montserrat" pitchFamily="2" charset="77"/>
              </a:defRPr>
            </a:lvl1pPr>
          </a:lstStyle>
          <a:p>
            <a:r>
              <a:rPr lang="en-GB" dirty="0"/>
              <a:t>CLICK TO EDIT MASTER TITLE STYLE</a:t>
            </a:r>
            <a:endParaRPr lang="en-LV" dirty="0"/>
          </a:p>
        </p:txBody>
      </p:sp>
    </p:spTree>
    <p:extLst>
      <p:ext uri="{BB962C8B-B14F-4D97-AF65-F5344CB8AC3E}">
        <p14:creationId xmlns:p14="http://schemas.microsoft.com/office/powerpoint/2010/main" val="22051137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01"/>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837293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s 1">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10835249" cy="1087387"/>
          </a:xfrm>
          <a:prstGeom prst="rect">
            <a:avLst/>
          </a:prstGeom>
        </p:spPr>
        <p:txBody>
          <a:bodyPr>
            <a:normAutofit/>
          </a:bodyPr>
          <a:lstStyle>
            <a:lvl1pPr>
              <a:defRPr sz="36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10835249" cy="3507310"/>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2" name="Graphic 1">
            <a:extLst>
              <a:ext uri="{FF2B5EF4-FFF2-40B4-BE49-F238E27FC236}">
                <a16:creationId xmlns:a16="http://schemas.microsoft.com/office/drawing/2014/main" id="{D7948AEA-B47F-33B7-BF33-02C254D0FC4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2099076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s 2">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BEE53B5-A79B-C583-4D0E-3FB80D190BE7}"/>
              </a:ext>
            </a:extLst>
          </p:cNvPr>
          <p:cNvPicPr>
            <a:picLocks noChangeAspect="1"/>
          </p:cNvPicPr>
          <p:nvPr userDrawn="1"/>
        </p:nvPicPr>
        <p:blipFill>
          <a:blip r:embed="rId2"/>
          <a:stretch>
            <a:fillRect/>
          </a:stretch>
        </p:blipFill>
        <p:spPr>
          <a:xfrm>
            <a:off x="-196" y="-28336"/>
            <a:ext cx="12192000" cy="6977775"/>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bg1"/>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bg1"/>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9" name="Title 1">
            <a:extLst>
              <a:ext uri="{FF2B5EF4-FFF2-40B4-BE49-F238E27FC236}">
                <a16:creationId xmlns:a16="http://schemas.microsoft.com/office/drawing/2014/main" id="{C8EAA57C-9E0E-A142-D7CA-78CB73CE27A2}"/>
              </a:ext>
            </a:extLst>
          </p:cNvPr>
          <p:cNvSpPr>
            <a:spLocks noGrp="1"/>
          </p:cNvSpPr>
          <p:nvPr>
            <p:ph type="title"/>
          </p:nvPr>
        </p:nvSpPr>
        <p:spPr>
          <a:xfrm>
            <a:off x="678375" y="1070266"/>
            <a:ext cx="10835249" cy="1087387"/>
          </a:xfrm>
          <a:prstGeom prst="rect">
            <a:avLst/>
          </a:prstGeom>
        </p:spPr>
        <p:txBody>
          <a:bodyPr>
            <a:normAutofit/>
          </a:bodyPr>
          <a:lstStyle>
            <a:lvl1pPr>
              <a:defRPr sz="3600" b="1" i="0">
                <a:latin typeface="Montserrat" pitchFamily="2" charset="77"/>
              </a:defRPr>
            </a:lvl1pPr>
          </a:lstStyle>
          <a:p>
            <a:r>
              <a:rPr lang="en-GB" dirty="0"/>
              <a:t>Click to edit Master title style</a:t>
            </a:r>
            <a:endParaRPr lang="en-LV" dirty="0"/>
          </a:p>
        </p:txBody>
      </p:sp>
      <p:sp>
        <p:nvSpPr>
          <p:cNvPr id="10" name="Content Placeholder 2">
            <a:extLst>
              <a:ext uri="{FF2B5EF4-FFF2-40B4-BE49-F238E27FC236}">
                <a16:creationId xmlns:a16="http://schemas.microsoft.com/office/drawing/2014/main" id="{83CC2583-B597-E064-2FE9-81E1782B20E4}"/>
              </a:ext>
            </a:extLst>
          </p:cNvPr>
          <p:cNvSpPr>
            <a:spLocks noGrp="1"/>
          </p:cNvSpPr>
          <p:nvPr>
            <p:ph sz="half" idx="1"/>
          </p:nvPr>
        </p:nvSpPr>
        <p:spPr>
          <a:xfrm>
            <a:off x="678375" y="2383891"/>
            <a:ext cx="10835249" cy="3507310"/>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2" name="Graphic 1">
            <a:extLst>
              <a:ext uri="{FF2B5EF4-FFF2-40B4-BE49-F238E27FC236}">
                <a16:creationId xmlns:a16="http://schemas.microsoft.com/office/drawing/2014/main" id="{9C46DEFE-33F7-86CF-E851-C419E527B7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1250629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ksts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DD68FC-1890-D55D-66E6-90C589D7D87F}"/>
              </a:ext>
            </a:extLst>
          </p:cNvPr>
          <p:cNvPicPr>
            <a:picLocks noChangeAspect="1"/>
          </p:cNvPicPr>
          <p:nvPr userDrawn="1"/>
        </p:nvPicPr>
        <p:blipFill>
          <a:blip r:embed="rId2"/>
          <a:stretch>
            <a:fillRect/>
          </a:stretch>
        </p:blipFill>
        <p:spPr>
          <a:xfrm>
            <a:off x="0" y="597"/>
            <a:ext cx="12192002" cy="6856806"/>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bg1"/>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bg1"/>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9" name="Title 1">
            <a:extLst>
              <a:ext uri="{FF2B5EF4-FFF2-40B4-BE49-F238E27FC236}">
                <a16:creationId xmlns:a16="http://schemas.microsoft.com/office/drawing/2014/main" id="{C8EAA57C-9E0E-A142-D7CA-78CB73CE27A2}"/>
              </a:ext>
            </a:extLst>
          </p:cNvPr>
          <p:cNvSpPr>
            <a:spLocks noGrp="1"/>
          </p:cNvSpPr>
          <p:nvPr>
            <p:ph type="title"/>
          </p:nvPr>
        </p:nvSpPr>
        <p:spPr>
          <a:xfrm>
            <a:off x="678375" y="1070266"/>
            <a:ext cx="10835249" cy="1087387"/>
          </a:xfrm>
          <a:prstGeom prst="rect">
            <a:avLst/>
          </a:prstGeom>
        </p:spPr>
        <p:txBody>
          <a:bodyPr>
            <a:normAutofit/>
          </a:bodyPr>
          <a:lstStyle>
            <a:lvl1pPr>
              <a:defRPr sz="3600" b="1" i="0">
                <a:latin typeface="Montserrat" pitchFamily="2" charset="77"/>
              </a:defRPr>
            </a:lvl1pPr>
          </a:lstStyle>
          <a:p>
            <a:r>
              <a:rPr lang="en-GB" dirty="0"/>
              <a:t>Click to edit Master title style</a:t>
            </a:r>
            <a:endParaRPr lang="en-LV" dirty="0"/>
          </a:p>
        </p:txBody>
      </p:sp>
      <p:sp>
        <p:nvSpPr>
          <p:cNvPr id="10" name="Content Placeholder 2">
            <a:extLst>
              <a:ext uri="{FF2B5EF4-FFF2-40B4-BE49-F238E27FC236}">
                <a16:creationId xmlns:a16="http://schemas.microsoft.com/office/drawing/2014/main" id="{83CC2583-B597-E064-2FE9-81E1782B20E4}"/>
              </a:ext>
            </a:extLst>
          </p:cNvPr>
          <p:cNvSpPr>
            <a:spLocks noGrp="1"/>
          </p:cNvSpPr>
          <p:nvPr>
            <p:ph sz="half" idx="1"/>
          </p:nvPr>
        </p:nvSpPr>
        <p:spPr>
          <a:xfrm>
            <a:off x="678375" y="2383891"/>
            <a:ext cx="10835249" cy="3507310"/>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2" name="Graphic 1">
            <a:extLst>
              <a:ext uri="{FF2B5EF4-FFF2-40B4-BE49-F238E27FC236}">
                <a16:creationId xmlns:a16="http://schemas.microsoft.com/office/drawing/2014/main" id="{9C46DEFE-33F7-86CF-E851-C419E527B7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1610279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s 3">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4" y="1070267"/>
            <a:ext cx="10644049" cy="938326"/>
          </a:xfrm>
          <a:prstGeom prst="rect">
            <a:avLst/>
          </a:prstGeom>
        </p:spPr>
        <p:txBody>
          <a:bodyPr anchor="ctr">
            <a:normAutofit/>
          </a:bodyPr>
          <a:lstStyle>
            <a:lvl1pPr>
              <a:defRPr sz="36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5214493" cy="3507310"/>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2" name="Content Placeholder 2">
            <a:extLst>
              <a:ext uri="{FF2B5EF4-FFF2-40B4-BE49-F238E27FC236}">
                <a16:creationId xmlns:a16="http://schemas.microsoft.com/office/drawing/2014/main" id="{52C8E685-4AFC-44C9-2F0E-D48D330DB417}"/>
              </a:ext>
            </a:extLst>
          </p:cNvPr>
          <p:cNvSpPr>
            <a:spLocks noGrp="1"/>
          </p:cNvSpPr>
          <p:nvPr>
            <p:ph sz="half" idx="15"/>
          </p:nvPr>
        </p:nvSpPr>
        <p:spPr>
          <a:xfrm>
            <a:off x="6294188" y="2383891"/>
            <a:ext cx="5028236" cy="3507310"/>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3" name="Graphic 2">
            <a:extLst>
              <a:ext uri="{FF2B5EF4-FFF2-40B4-BE49-F238E27FC236}">
                <a16:creationId xmlns:a16="http://schemas.microsoft.com/office/drawing/2014/main" id="{0D8971E1-2D0C-7119-D700-51B69F7C1D3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1306782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s 4">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765300" y="2113473"/>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6096000" y="1056263"/>
            <a:ext cx="5806440" cy="5118100"/>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4" y="1070267"/>
            <a:ext cx="5214493" cy="938326"/>
          </a:xfrm>
          <a:prstGeom prst="rect">
            <a:avLst/>
          </a:prstGeom>
        </p:spPr>
        <p:txBody>
          <a:bodyPr anchor="ctr">
            <a:normAutofit/>
          </a:bodyPr>
          <a:lstStyle>
            <a:lvl1pPr>
              <a:defRPr sz="36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5214493" cy="3507310"/>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2" name="Content Placeholder 2">
            <a:extLst>
              <a:ext uri="{FF2B5EF4-FFF2-40B4-BE49-F238E27FC236}">
                <a16:creationId xmlns:a16="http://schemas.microsoft.com/office/drawing/2014/main" id="{52C8E685-4AFC-44C9-2F0E-D48D330DB417}"/>
              </a:ext>
            </a:extLst>
          </p:cNvPr>
          <p:cNvSpPr>
            <a:spLocks noGrp="1"/>
          </p:cNvSpPr>
          <p:nvPr>
            <p:ph sz="half" idx="15"/>
          </p:nvPr>
        </p:nvSpPr>
        <p:spPr>
          <a:xfrm>
            <a:off x="6575612" y="1559859"/>
            <a:ext cx="4938013" cy="4331342"/>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3" name="Graphic 2">
            <a:extLst>
              <a:ext uri="{FF2B5EF4-FFF2-40B4-BE49-F238E27FC236}">
                <a16:creationId xmlns:a16="http://schemas.microsoft.com/office/drawing/2014/main" id="{3686E7AA-36C3-D21A-4E93-C5B2D95C6BF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1110480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282519"/>
      </p:ext>
    </p:extLst>
  </p:cSld>
  <p:clrMap bg1="lt1" tx1="dk1" bg2="lt2" tx2="dk2" accent1="accent1" accent2="accent2" accent3="accent3" accent4="accent4" accent5="accent5" accent6="accent6" hlink="hlink" folHlink="folHlink"/>
  <p:sldLayoutIdLst>
    <p:sldLayoutId id="2147483649" r:id="rId1"/>
    <p:sldLayoutId id="2147483702" r:id="rId2"/>
    <p:sldLayoutId id="2147483662" r:id="rId3"/>
    <p:sldLayoutId id="2147483671" r:id="rId4"/>
    <p:sldLayoutId id="2147483660" r:id="rId5"/>
    <p:sldLayoutId id="2147483661" r:id="rId6"/>
    <p:sldLayoutId id="2147483701" r:id="rId7"/>
    <p:sldLayoutId id="2147483675" r:id="rId8"/>
    <p:sldLayoutId id="2147483676" r:id="rId9"/>
    <p:sldLayoutId id="2147483663" r:id="rId10"/>
    <p:sldLayoutId id="2147483670" r:id="rId11"/>
    <p:sldLayoutId id="2147483667" r:id="rId12"/>
    <p:sldLayoutId id="2147483666" r:id="rId13"/>
    <p:sldLayoutId id="2147483672" r:id="rId14"/>
    <p:sldLayoutId id="2147483680" r:id="rId15"/>
    <p:sldLayoutId id="2147483678" r:id="rId16"/>
    <p:sldLayoutId id="2147483679" r:id="rId17"/>
    <p:sldLayoutId id="2147483668" r:id="rId18"/>
    <p:sldLayoutId id="2147483677" r:id="rId19"/>
    <p:sldLayoutId id="2147483664" r:id="rId20"/>
    <p:sldLayoutId id="2147483674" r:id="rId21"/>
    <p:sldLayoutId id="2147483669" r:id="rId22"/>
    <p:sldLayoutId id="2147483665" r:id="rId23"/>
    <p:sldLayoutId id="2147483673" r:id="rId24"/>
    <p:sldLayoutId id="2147483703" r:id="rId25"/>
    <p:sldLayoutId id="2147483681" r:id="rId26"/>
    <p:sldLayoutId id="2147483682" r:id="rId27"/>
    <p:sldLayoutId id="2147483683" r:id="rId28"/>
    <p:sldLayoutId id="2147483684" r:id="rId29"/>
    <p:sldLayoutId id="2147483685" r:id="rId30"/>
    <p:sldLayoutId id="2147483686" r:id="rId31"/>
    <p:sldLayoutId id="2147483687" r:id="rId32"/>
    <p:sldLayoutId id="2147483688" r:id="rId33"/>
    <p:sldLayoutId id="2147483689" r:id="rId34"/>
    <p:sldLayoutId id="2147483690" r:id="rId35"/>
    <p:sldLayoutId id="2147483691" r:id="rId36"/>
    <p:sldLayoutId id="2147483692" r:id="rId37"/>
    <p:sldLayoutId id="2147483693" r:id="rId38"/>
    <p:sldLayoutId id="2147483694" r:id="rId39"/>
    <p:sldLayoutId id="2147483695" r:id="rId40"/>
    <p:sldLayoutId id="2147483696" r:id="rId41"/>
    <p:sldLayoutId id="2147483697" r:id="rId42"/>
    <p:sldLayoutId id="2147483698" r:id="rId43"/>
    <p:sldLayoutId id="2147483699" r:id="rId44"/>
    <p:sldLayoutId id="2147483700" r:id="rId45"/>
    <p:sldLayoutId id="2147483704" r:id="rId46"/>
  </p:sldLayoutIdLst>
  <p:txStyles>
    <p:titleStyle>
      <a:lvl1pPr algn="l" defTabSz="914400" rtl="0" eaLnBrk="1" latinLnBrk="0" hangingPunct="1">
        <a:lnSpc>
          <a:spcPct val="90000"/>
        </a:lnSpc>
        <a:spcBef>
          <a:spcPct val="0"/>
        </a:spcBef>
        <a:buNone/>
        <a:defRPr sz="4400" b="0" i="0"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8.xml"/><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EA6A0-86AB-3213-7522-EC7D5BDD4FBB}"/>
              </a:ext>
            </a:extLst>
          </p:cNvPr>
          <p:cNvSpPr>
            <a:spLocks noGrp="1"/>
          </p:cNvSpPr>
          <p:nvPr>
            <p:ph type="title"/>
          </p:nvPr>
        </p:nvSpPr>
        <p:spPr/>
        <p:txBody>
          <a:bodyPr/>
          <a:lstStyle/>
          <a:p>
            <a:r>
              <a:rPr lang="en-GB" dirty="0"/>
              <a:t>Invest in Latvia: </a:t>
            </a:r>
            <a:r>
              <a:rPr lang="en-GB" dirty="0">
                <a:solidFill>
                  <a:schemeClr val="accent4">
                    <a:lumMod val="60000"/>
                    <a:lumOff val="40000"/>
                  </a:schemeClr>
                </a:solidFill>
              </a:rPr>
              <a:t>Green energy</a:t>
            </a:r>
          </a:p>
        </p:txBody>
      </p:sp>
    </p:spTree>
    <p:extLst>
      <p:ext uri="{BB962C8B-B14F-4D97-AF65-F5344CB8AC3E}">
        <p14:creationId xmlns:p14="http://schemas.microsoft.com/office/powerpoint/2010/main" val="520172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xciting innovations are already underway, paving the way for a more sustainable future.">
            <a:extLst>
              <a:ext uri="{FF2B5EF4-FFF2-40B4-BE49-F238E27FC236}">
                <a16:creationId xmlns:a16="http://schemas.microsoft.com/office/drawing/2014/main" id="{4B2573B4-60F6-7B8E-04B1-BF6FE1F71551}"/>
              </a:ext>
            </a:extLst>
          </p:cNvPr>
          <p:cNvSpPr/>
          <p:nvPr/>
        </p:nvSpPr>
        <p:spPr>
          <a:xfrm>
            <a:off x="608881" y="669083"/>
            <a:ext cx="5487119" cy="1970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defTabSz="825500">
              <a:defRPr sz="5000" b="1">
                <a:latin typeface="Helvetica"/>
                <a:ea typeface="Helvetica"/>
                <a:cs typeface="Helvetica"/>
                <a:sym typeface="Helvetica"/>
              </a:defRPr>
            </a:lvl1pPr>
          </a:lstStyle>
          <a:p>
            <a:pPr algn="l"/>
            <a:r>
              <a:rPr sz="2500" dirty="0">
                <a:latin typeface="Montserrat" pitchFamily="2" charset="77"/>
              </a:rPr>
              <a:t>Exciting innovations are already underway, paving the way for a more sustainable future</a:t>
            </a:r>
          </a:p>
        </p:txBody>
      </p:sp>
      <p:pic>
        <p:nvPicPr>
          <p:cNvPr id="15" name="Picture Placeholder 14">
            <a:extLst>
              <a:ext uri="{FF2B5EF4-FFF2-40B4-BE49-F238E27FC236}">
                <a16:creationId xmlns:a16="http://schemas.microsoft.com/office/drawing/2014/main" id="{DE9C0B64-ACB6-C951-FBB4-779B3D0109BC}"/>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p:blipFill>
        <p:spPr>
          <a:prstGeom prst="ellipse">
            <a:avLst/>
          </a:prstGeom>
        </p:spPr>
      </p:pic>
      <p:pic>
        <p:nvPicPr>
          <p:cNvPr id="16" name="Picture Placeholder 15">
            <a:extLst>
              <a:ext uri="{FF2B5EF4-FFF2-40B4-BE49-F238E27FC236}">
                <a16:creationId xmlns:a16="http://schemas.microsoft.com/office/drawing/2014/main" id="{A6093D0C-26EA-C1A7-1843-5885F605A7AD}"/>
              </a:ext>
            </a:extLst>
          </p:cNvPr>
          <p:cNvPicPr>
            <a:picLocks noGrp="1" noChangeAspect="1"/>
          </p:cNvPicPr>
          <p:nvPr>
            <p:ph type="pic" sz="quarter" idx="16"/>
          </p:nvPr>
        </p:nvPicPr>
        <p:blipFill>
          <a:blip r:embed="rId3" cstate="hqprint">
            <a:extLst>
              <a:ext uri="{28A0092B-C50C-407E-A947-70E740481C1C}">
                <a14:useLocalDpi xmlns:a14="http://schemas.microsoft.com/office/drawing/2010/main"/>
              </a:ext>
            </a:extLst>
          </a:blip>
          <a:srcRect/>
          <a:stretch/>
        </p:blipFill>
        <p:spPr>
          <a:prstGeom prst="ellipse">
            <a:avLst/>
          </a:prstGeom>
        </p:spPr>
      </p:pic>
      <p:sp>
        <p:nvSpPr>
          <p:cNvPr id="2" name="Aerones: world-leading robot-enabled wind turbine maintenance and inspections service provider. Serving customers representing over 50% of the world’s wind power capacity.">
            <a:extLst>
              <a:ext uri="{FF2B5EF4-FFF2-40B4-BE49-F238E27FC236}">
                <a16:creationId xmlns:a16="http://schemas.microsoft.com/office/drawing/2014/main" id="{6DAA0A0D-4737-0784-170F-A4E66ED55613}"/>
              </a:ext>
            </a:extLst>
          </p:cNvPr>
          <p:cNvSpPr/>
          <p:nvPr/>
        </p:nvSpPr>
        <p:spPr>
          <a:xfrm>
            <a:off x="608881" y="2185973"/>
            <a:ext cx="5487119" cy="5051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825500">
              <a:defRPr sz="5000">
                <a:latin typeface="Helvetica"/>
                <a:ea typeface="Helvetica"/>
                <a:cs typeface="Helvetica"/>
                <a:sym typeface="Helvetica"/>
              </a:defRPr>
            </a:lvl1pPr>
          </a:lstStyle>
          <a:p>
            <a:pPr algn="l"/>
            <a:r>
              <a:rPr lang="en-AU" sz="2500" b="1" dirty="0">
                <a:latin typeface="Montserrat" pitchFamily="2" charset="77"/>
              </a:rPr>
              <a:t>Fortes Energy: </a:t>
            </a:r>
          </a:p>
          <a:p>
            <a:pPr algn="l"/>
            <a:r>
              <a:rPr lang="en-GB" sz="2000" dirty="0">
                <a:latin typeface="Montserrat" pitchFamily="2" charset="77"/>
              </a:rPr>
              <a:t>Technology company developing wood gasification technology. Providing sustainable renewable energy from forest residues by producing wood-gas that is transformed into electricity and heat</a:t>
            </a:r>
            <a:endParaRPr lang="lv-LV" sz="2000" dirty="0">
              <a:latin typeface="Montserrat" pitchFamily="2" charset="77"/>
            </a:endParaRPr>
          </a:p>
        </p:txBody>
      </p:sp>
      <p:sp>
        <p:nvSpPr>
          <p:cNvPr id="3" name="Etgas: leading company that specializes in engineering, constructing, and operating biomass generation plants, and offers sustainable solutions to create a cleaner energy future.">
            <a:extLst>
              <a:ext uri="{FF2B5EF4-FFF2-40B4-BE49-F238E27FC236}">
                <a16:creationId xmlns:a16="http://schemas.microsoft.com/office/drawing/2014/main" id="{A5CF7BFB-DA52-EE0D-C1DD-5B90E1014181}"/>
              </a:ext>
            </a:extLst>
          </p:cNvPr>
          <p:cNvSpPr txBox="1"/>
          <p:nvPr/>
        </p:nvSpPr>
        <p:spPr>
          <a:xfrm>
            <a:off x="608881" y="4288846"/>
            <a:ext cx="5487119" cy="2026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825500">
              <a:defRPr sz="5000">
                <a:latin typeface="Helvetica"/>
                <a:ea typeface="Helvetica"/>
                <a:cs typeface="Helvetica"/>
                <a:sym typeface="Helvetica"/>
              </a:defRPr>
            </a:lvl1pPr>
          </a:lstStyle>
          <a:p>
            <a:pPr algn="l"/>
            <a:r>
              <a:rPr lang="lv-LV" sz="2500" b="1" dirty="0">
                <a:latin typeface="Montserrat" pitchFamily="2" charset="77"/>
              </a:rPr>
              <a:t>EMT</a:t>
            </a:r>
            <a:r>
              <a:rPr sz="2500" dirty="0">
                <a:latin typeface="Montserrat" pitchFamily="2" charset="77"/>
              </a:rPr>
              <a:t>: </a:t>
            </a:r>
            <a:endParaRPr lang="lv-LV" sz="2500" dirty="0">
              <a:latin typeface="Montserrat" pitchFamily="2" charset="77"/>
            </a:endParaRPr>
          </a:p>
          <a:p>
            <a:pPr>
              <a:defRPr sz="4000">
                <a:latin typeface="Helvetica"/>
                <a:ea typeface="Helvetica"/>
                <a:cs typeface="Helvetica"/>
                <a:sym typeface="Helvetica"/>
              </a:defRPr>
            </a:pPr>
            <a:r>
              <a:rPr lang="en-GB" sz="2000" dirty="0">
                <a:latin typeface="Montserrat" pitchFamily="2" charset="77"/>
              </a:rPr>
              <a:t>Production of energy-efficient electric motors, starters, frequency converters, and other solutions essential for a sustainable future in wind energy generation and transmission</a:t>
            </a:r>
          </a:p>
        </p:txBody>
      </p:sp>
    </p:spTree>
    <p:extLst>
      <p:ext uri="{BB962C8B-B14F-4D97-AF65-F5344CB8AC3E}">
        <p14:creationId xmlns:p14="http://schemas.microsoft.com/office/powerpoint/2010/main" val="3317061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BB29DD8F-CB6B-5F0B-BCAE-FD6D0ADF0D1E}"/>
              </a:ext>
            </a:extLst>
          </p:cNvPr>
          <p:cNvPicPr>
            <a:picLocks noGrp="1" noChangeAspect="1"/>
          </p:cNvPicPr>
          <p:nvPr>
            <p:ph type="pic" sz="quarter" idx="15"/>
          </p:nvPr>
        </p:nvPicPr>
        <p:blipFill rotWithShape="1">
          <a:blip r:embed="rId2" cstate="hqprint">
            <a:extLst>
              <a:ext uri="{28A0092B-C50C-407E-A947-70E740481C1C}">
                <a14:useLocalDpi xmlns:a14="http://schemas.microsoft.com/office/drawing/2010/main"/>
              </a:ext>
            </a:extLst>
          </a:blip>
          <a:srcRect b="-425"/>
          <a:stretch/>
        </p:blipFill>
        <p:spPr>
          <a:xfrm>
            <a:off x="6266498" y="639763"/>
            <a:ext cx="5635942" cy="5626100"/>
          </a:xfrm>
        </p:spPr>
      </p:pic>
      <p:sp>
        <p:nvSpPr>
          <p:cNvPr id="3" name="Exciting innovations are already underway, paving the way for a more sustainable future.">
            <a:extLst>
              <a:ext uri="{FF2B5EF4-FFF2-40B4-BE49-F238E27FC236}">
                <a16:creationId xmlns:a16="http://schemas.microsoft.com/office/drawing/2014/main" id="{02571F78-2145-8663-6C69-D430426A4302}"/>
              </a:ext>
            </a:extLst>
          </p:cNvPr>
          <p:cNvSpPr/>
          <p:nvPr/>
        </p:nvSpPr>
        <p:spPr>
          <a:xfrm>
            <a:off x="608881" y="669083"/>
            <a:ext cx="5487119" cy="1970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defTabSz="825500">
              <a:defRPr sz="5000" b="1">
                <a:latin typeface="Helvetica"/>
                <a:ea typeface="Helvetica"/>
                <a:cs typeface="Helvetica"/>
                <a:sym typeface="Helvetica"/>
              </a:defRPr>
            </a:lvl1pPr>
          </a:lstStyle>
          <a:p>
            <a:pPr algn="l"/>
            <a:r>
              <a:rPr sz="2500" dirty="0">
                <a:latin typeface="Montserrat" pitchFamily="2" charset="77"/>
              </a:rPr>
              <a:t>Exciting innovations are already underway, paving the way for a more sustainable future</a:t>
            </a:r>
          </a:p>
        </p:txBody>
      </p:sp>
      <p:sp>
        <p:nvSpPr>
          <p:cNvPr id="6" name="Aerones: world-leading robot-enabled wind turbine maintenance and inspections service provider. Serving customers representing over 50% of the world’s wind power capacity.">
            <a:extLst>
              <a:ext uri="{FF2B5EF4-FFF2-40B4-BE49-F238E27FC236}">
                <a16:creationId xmlns:a16="http://schemas.microsoft.com/office/drawing/2014/main" id="{8368A31C-8302-E938-CD71-C9E09BB35B8B}"/>
              </a:ext>
            </a:extLst>
          </p:cNvPr>
          <p:cNvSpPr/>
          <p:nvPr/>
        </p:nvSpPr>
        <p:spPr>
          <a:xfrm>
            <a:off x="608881" y="2185973"/>
            <a:ext cx="5487119" cy="5051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defTabSz="825500">
              <a:defRPr sz="5000">
                <a:latin typeface="Helvetica"/>
                <a:ea typeface="Helvetica"/>
                <a:cs typeface="Helvetica"/>
                <a:sym typeface="Helvetica"/>
              </a:defRPr>
            </a:lvl1pPr>
          </a:lstStyle>
          <a:p>
            <a:pPr algn="l"/>
            <a:r>
              <a:rPr lang="en-AU" sz="2500" b="1" dirty="0" err="1">
                <a:latin typeface="Montserrat" pitchFamily="2" charset="77"/>
              </a:rPr>
              <a:t>Naco</a:t>
            </a:r>
            <a:r>
              <a:rPr lang="en-AU" sz="2500" b="1" dirty="0">
                <a:latin typeface="Montserrat" pitchFamily="2" charset="77"/>
              </a:rPr>
              <a:t> Technologies: </a:t>
            </a:r>
          </a:p>
          <a:p>
            <a:pPr algn="l"/>
            <a:r>
              <a:rPr lang="en-US" sz="2000" dirty="0">
                <a:latin typeface="Montserrat" pitchFamily="2" charset="77"/>
              </a:rPr>
              <a:t>The company empowers the green hydrogen revolution, by developing new materials in a form of nano-coatings that make hydrogen systems efficient and scalable.</a:t>
            </a:r>
            <a:endParaRPr lang="lv-LV" sz="2000" dirty="0">
              <a:latin typeface="Montserrat" pitchFamily="2" charset="77"/>
            </a:endParaRPr>
          </a:p>
          <a:p>
            <a:pPr algn="l"/>
            <a:endParaRPr lang="en-US" sz="2000" dirty="0">
              <a:latin typeface="Montserrat" pitchFamily="2" charset="77"/>
            </a:endParaRPr>
          </a:p>
          <a:p>
            <a:pPr algn="l"/>
            <a:r>
              <a:rPr lang="en-US" sz="2000" dirty="0">
                <a:latin typeface="Montserrat" pitchFamily="2" charset="77"/>
              </a:rPr>
              <a:t>This breakthrough technology significantly lowers the cost of </a:t>
            </a:r>
            <a:r>
              <a:rPr lang="en-US" sz="2000" dirty="0" err="1">
                <a:latin typeface="Montserrat" pitchFamily="2" charset="77"/>
              </a:rPr>
              <a:t>electrolyzer</a:t>
            </a:r>
            <a:r>
              <a:rPr lang="en-US" sz="2000" dirty="0">
                <a:latin typeface="Montserrat" pitchFamily="2" charset="77"/>
              </a:rPr>
              <a:t> and fuel cell components, reducing the noble, scarce material loading, while also increasing the overall system's efficiency and longevity.</a:t>
            </a:r>
          </a:p>
        </p:txBody>
      </p:sp>
    </p:spTree>
    <p:extLst>
      <p:ext uri="{BB962C8B-B14F-4D97-AF65-F5344CB8AC3E}">
        <p14:creationId xmlns:p14="http://schemas.microsoft.com/office/powerpoint/2010/main" val="1333237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331AB-28BC-10C0-EB9D-F93FAE2CA84B}"/>
              </a:ext>
            </a:extLst>
          </p:cNvPr>
          <p:cNvSpPr>
            <a:spLocks noGrp="1"/>
          </p:cNvSpPr>
          <p:nvPr>
            <p:ph type="title"/>
          </p:nvPr>
        </p:nvSpPr>
        <p:spPr>
          <a:xfrm>
            <a:off x="301303" y="1669608"/>
            <a:ext cx="4507083" cy="1087387"/>
          </a:xfrm>
        </p:spPr>
        <p:txBody>
          <a:bodyPr>
            <a:noAutofit/>
          </a:bodyPr>
          <a:lstStyle/>
          <a:p>
            <a:r>
              <a:rPr lang="en-GB" sz="6000" dirty="0">
                <a:latin typeface="Montserrat" pitchFamily="2" charset="77"/>
              </a:rPr>
              <a:t>Our focus: ELWIND</a:t>
            </a:r>
            <a:br>
              <a:rPr lang="en-GB" sz="6000" dirty="0">
                <a:latin typeface="Montserrat" pitchFamily="2" charset="77"/>
              </a:rPr>
            </a:br>
            <a:endParaRPr lang="en-LV" sz="6000" dirty="0"/>
          </a:p>
        </p:txBody>
      </p:sp>
      <p:sp>
        <p:nvSpPr>
          <p:cNvPr id="11" name="TextBox 10">
            <a:extLst>
              <a:ext uri="{FF2B5EF4-FFF2-40B4-BE49-F238E27FC236}">
                <a16:creationId xmlns:a16="http://schemas.microsoft.com/office/drawing/2014/main" id="{8EE6C651-7053-7177-A10A-A5393A84B962}"/>
              </a:ext>
            </a:extLst>
          </p:cNvPr>
          <p:cNvSpPr txBox="1"/>
          <p:nvPr/>
        </p:nvSpPr>
        <p:spPr>
          <a:xfrm>
            <a:off x="496438" y="3832295"/>
            <a:ext cx="5517508" cy="2246769"/>
          </a:xfrm>
          <a:prstGeom prst="rect">
            <a:avLst/>
          </a:prstGeom>
          <a:noFill/>
        </p:spPr>
        <p:txBody>
          <a:bodyPr wrap="square">
            <a:spAutoFit/>
          </a:bodyPr>
          <a:lstStyle/>
          <a:p>
            <a:pPr algn="l" defTabSz="825500">
              <a:defRPr sz="5000">
                <a:latin typeface="Helvetica"/>
                <a:ea typeface="Helvetica"/>
                <a:cs typeface="Helvetica"/>
                <a:sym typeface="Helvetica"/>
              </a:defRPr>
            </a:pPr>
            <a:r>
              <a:rPr lang="en-AU" sz="2000" dirty="0">
                <a:latin typeface="Montserrat" pitchFamily="2" charset="77"/>
              </a:rPr>
              <a:t>A joint Estonian-Latvian cross-border offshore wind farm project</a:t>
            </a:r>
          </a:p>
          <a:p>
            <a:pPr algn="l" defTabSz="825500">
              <a:defRPr sz="5000">
                <a:latin typeface="Helvetica"/>
                <a:ea typeface="Helvetica"/>
                <a:cs typeface="Helvetica"/>
                <a:sym typeface="Helvetica"/>
              </a:defRPr>
            </a:pPr>
            <a:endParaRPr lang="en-AU" sz="2000" dirty="0">
              <a:latin typeface="Montserrat" pitchFamily="2" charset="77"/>
            </a:endParaRPr>
          </a:p>
          <a:p>
            <a:pPr algn="l" defTabSz="825500">
              <a:defRPr sz="5000">
                <a:latin typeface="Helvetica"/>
                <a:ea typeface="Helvetica"/>
                <a:cs typeface="Helvetica"/>
                <a:sym typeface="Helvetica"/>
              </a:defRPr>
            </a:pPr>
            <a:r>
              <a:rPr lang="en-AU" sz="2000" dirty="0">
                <a:latin typeface="Montserrat" pitchFamily="2" charset="77"/>
              </a:rPr>
              <a:t>Potential to harvest over 3 terawatt-hours worth of clean wind energy for the Baltic region every year, while ensuring minimal environmental impact</a:t>
            </a:r>
          </a:p>
        </p:txBody>
      </p:sp>
      <p:pic>
        <p:nvPicPr>
          <p:cNvPr id="13" name="Picture Placeholder 12" descr="A picture containing windmill, outdoor object, flying, cloudy&#10;&#10;Description automatically generated">
            <a:extLst>
              <a:ext uri="{FF2B5EF4-FFF2-40B4-BE49-F238E27FC236}">
                <a16:creationId xmlns:a16="http://schemas.microsoft.com/office/drawing/2014/main" id="{D8983FF6-1DE9-E01F-EDF9-C6BC1F1C2F06}"/>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61392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F2A7C3-AEE1-DB41-6555-9CED73EE8305}"/>
              </a:ext>
            </a:extLst>
          </p:cNvPr>
          <p:cNvSpPr>
            <a:spLocks noGrp="1"/>
          </p:cNvSpPr>
          <p:nvPr>
            <p:ph type="body" idx="13"/>
          </p:nvPr>
        </p:nvSpPr>
        <p:spPr/>
        <p:txBody>
          <a:bodyPr/>
          <a:lstStyle/>
          <a:p>
            <a:endParaRPr lang="lv-LV"/>
          </a:p>
        </p:txBody>
      </p:sp>
      <p:sp>
        <p:nvSpPr>
          <p:cNvPr id="5" name="Text Placeholder 4">
            <a:extLst>
              <a:ext uri="{FF2B5EF4-FFF2-40B4-BE49-F238E27FC236}">
                <a16:creationId xmlns:a16="http://schemas.microsoft.com/office/drawing/2014/main" id="{8D203CBC-F690-5840-DF36-59FD3A483F02}"/>
              </a:ext>
            </a:extLst>
          </p:cNvPr>
          <p:cNvSpPr>
            <a:spLocks noGrp="1"/>
          </p:cNvSpPr>
          <p:nvPr>
            <p:ph type="body" idx="14"/>
          </p:nvPr>
        </p:nvSpPr>
        <p:spPr/>
        <p:txBody>
          <a:bodyPr/>
          <a:lstStyle/>
          <a:p>
            <a:endParaRPr lang="lv-LV"/>
          </a:p>
        </p:txBody>
      </p:sp>
      <p:pic>
        <p:nvPicPr>
          <p:cNvPr id="16" name="Picture 15" descr="A screenshot of a video game&#10;&#10;Description automatically generated with medium confidence">
            <a:extLst>
              <a:ext uri="{FF2B5EF4-FFF2-40B4-BE49-F238E27FC236}">
                <a16:creationId xmlns:a16="http://schemas.microsoft.com/office/drawing/2014/main" id="{DB622D85-A159-7DD6-0701-871963F1DDA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523"/>
            <a:ext cx="12192000" cy="6856953"/>
          </a:xfrm>
          <a:prstGeom prst="rect">
            <a:avLst/>
          </a:prstGeom>
        </p:spPr>
      </p:pic>
    </p:spTree>
    <p:extLst>
      <p:ext uri="{BB962C8B-B14F-4D97-AF65-F5344CB8AC3E}">
        <p14:creationId xmlns:p14="http://schemas.microsoft.com/office/powerpoint/2010/main" val="3758484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9B6260F-E5E5-D97A-9EDB-9ADCC0552277}"/>
              </a:ext>
            </a:extLst>
          </p:cNvPr>
          <p:cNvSpPr>
            <a:spLocks noGrp="1"/>
          </p:cNvSpPr>
          <p:nvPr>
            <p:ph type="pic" sz="quarter" idx="15"/>
          </p:nvPr>
        </p:nvSpPr>
        <p:spPr>
          <a:xfrm>
            <a:off x="6256688" y="639763"/>
            <a:ext cx="5635942" cy="5626100"/>
          </a:xfrm>
          <a:solidFill>
            <a:schemeClr val="accent6"/>
          </a:solidFill>
        </p:spPr>
      </p:sp>
      <p:sp>
        <p:nvSpPr>
          <p:cNvPr id="4" name="Title 3">
            <a:extLst>
              <a:ext uri="{FF2B5EF4-FFF2-40B4-BE49-F238E27FC236}">
                <a16:creationId xmlns:a16="http://schemas.microsoft.com/office/drawing/2014/main" id="{901B0EB5-6D32-D352-1E71-B55F68AA0DF6}"/>
              </a:ext>
            </a:extLst>
          </p:cNvPr>
          <p:cNvSpPr>
            <a:spLocks noGrp="1"/>
          </p:cNvSpPr>
          <p:nvPr>
            <p:ph type="title"/>
          </p:nvPr>
        </p:nvSpPr>
        <p:spPr>
          <a:xfrm>
            <a:off x="6526378" y="1086506"/>
            <a:ext cx="4507083" cy="1087387"/>
          </a:xfrm>
        </p:spPr>
        <p:txBody>
          <a:bodyPr>
            <a:normAutofit fontScale="90000"/>
          </a:bodyPr>
          <a:lstStyle/>
          <a:p>
            <a:pPr defTabSz="825500">
              <a:defRPr sz="5000" b="1">
                <a:latin typeface="Helvetica"/>
                <a:ea typeface="Helvetica"/>
                <a:cs typeface="Helvetica"/>
                <a:sym typeface="Helvetica"/>
              </a:defRPr>
            </a:pPr>
            <a:r>
              <a:rPr lang="en-GB" sz="3200" dirty="0">
                <a:latin typeface="Montserrat" pitchFamily="2" charset="77"/>
              </a:rPr>
              <a:t>ELWIND</a:t>
            </a:r>
            <a:br>
              <a:rPr lang="en-GB" sz="3200" dirty="0">
                <a:latin typeface="Montserrat" pitchFamily="2" charset="77"/>
              </a:rPr>
            </a:br>
            <a:r>
              <a:rPr lang="en-GB" sz="3200" dirty="0">
                <a:latin typeface="Montserrat" pitchFamily="2" charset="77"/>
              </a:rPr>
              <a:t>The potential:</a:t>
            </a:r>
            <a:br>
              <a:rPr lang="en-GB" sz="3200" dirty="0">
                <a:latin typeface="Montserrat" pitchFamily="2" charset="77"/>
              </a:rPr>
            </a:br>
            <a:endParaRPr lang="en-LV" dirty="0"/>
          </a:p>
        </p:txBody>
      </p:sp>
      <p:pic>
        <p:nvPicPr>
          <p:cNvPr id="11" name="Picture Placeholder 10" descr="A group of wind turbines in the water&#10;&#10;Description automatically generated with medium confidence">
            <a:extLst>
              <a:ext uri="{FF2B5EF4-FFF2-40B4-BE49-F238E27FC236}">
                <a16:creationId xmlns:a16="http://schemas.microsoft.com/office/drawing/2014/main" id="{8D19BAEF-B583-0F32-52ED-AE059FB660E0}"/>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299370" y="639763"/>
            <a:ext cx="5685593"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pic>
      <p:sp>
        <p:nvSpPr>
          <p:cNvPr id="12" name="The ELWIND project is expected to be located in an ideal spot in the Baltic Sea for wind energy generation, with the potential to generate up to 3 TWh of clean wind energy for the Baltic region.">
            <a:extLst>
              <a:ext uri="{FF2B5EF4-FFF2-40B4-BE49-F238E27FC236}">
                <a16:creationId xmlns:a16="http://schemas.microsoft.com/office/drawing/2014/main" id="{2AC899AD-7A0F-0A82-712A-BCE84B03EBD9}"/>
              </a:ext>
            </a:extLst>
          </p:cNvPr>
          <p:cNvSpPr/>
          <p:nvPr/>
        </p:nvSpPr>
        <p:spPr>
          <a:xfrm>
            <a:off x="6526378" y="2230805"/>
            <a:ext cx="5206288" cy="567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defTabSz="825500">
              <a:defRPr sz="4000">
                <a:latin typeface="Helvetica"/>
                <a:ea typeface="Helvetica"/>
                <a:cs typeface="Helvetica"/>
                <a:sym typeface="Helvetica"/>
              </a:defRPr>
            </a:lvl1pPr>
          </a:lstStyle>
          <a:p>
            <a:pPr algn="l"/>
            <a:r>
              <a:rPr lang="en-GB" sz="2000" dirty="0">
                <a:latin typeface="Montserrat" pitchFamily="2" charset="77"/>
              </a:rPr>
              <a:t>The joint Estonian-Latvian state-run ELWIND project, located in an optimal spot in the Baltic Sea, has a capacity of 3 terawatt-hours per year, meeting over one-fifth of the Baltic region's annual electricity demand</a:t>
            </a:r>
          </a:p>
        </p:txBody>
      </p:sp>
      <p:sp>
        <p:nvSpPr>
          <p:cNvPr id="13" name="A feasibility study is currently underway to assess the optimal location and overall costs of the project, ensuring that your investment is backed by thorough research and a commitment to cost-effectiveness.">
            <a:extLst>
              <a:ext uri="{FF2B5EF4-FFF2-40B4-BE49-F238E27FC236}">
                <a16:creationId xmlns:a16="http://schemas.microsoft.com/office/drawing/2014/main" id="{6CA2C666-B3C7-65C9-AFE1-59305FF1B8D6}"/>
              </a:ext>
            </a:extLst>
          </p:cNvPr>
          <p:cNvSpPr txBox="1"/>
          <p:nvPr/>
        </p:nvSpPr>
        <p:spPr>
          <a:xfrm>
            <a:off x="6526379" y="4305786"/>
            <a:ext cx="5206288"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825500">
              <a:defRPr sz="4000">
                <a:latin typeface="Helvetica"/>
                <a:ea typeface="Helvetica"/>
                <a:cs typeface="Helvetica"/>
                <a:sym typeface="Helvetica"/>
              </a:defRPr>
            </a:lvl1pPr>
          </a:lstStyle>
          <a:p>
            <a:pPr algn="l"/>
            <a:r>
              <a:rPr lang="en-GB" sz="2000" dirty="0">
                <a:latin typeface="Montserrat" pitchFamily="2" charset="77"/>
              </a:rPr>
              <a:t>With an ongoing pre-development studies the project demonstrates its potential to significantly impact the regional energy market</a:t>
            </a:r>
          </a:p>
        </p:txBody>
      </p:sp>
    </p:spTree>
    <p:extLst>
      <p:ext uri="{BB962C8B-B14F-4D97-AF65-F5344CB8AC3E}">
        <p14:creationId xmlns:p14="http://schemas.microsoft.com/office/powerpoint/2010/main" val="2694356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3760D82-E632-FA7B-6C79-4592DEDECCF4}"/>
              </a:ext>
            </a:extLst>
          </p:cNvPr>
          <p:cNvSpPr txBox="1"/>
          <p:nvPr/>
        </p:nvSpPr>
        <p:spPr>
          <a:xfrm>
            <a:off x="458595" y="1012921"/>
            <a:ext cx="18511300"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825500">
              <a:defRPr sz="5000" b="1">
                <a:latin typeface="Helvetica"/>
                <a:ea typeface="Helvetica"/>
                <a:cs typeface="Helvetica"/>
                <a:sym typeface="Helvetica"/>
              </a:defRPr>
            </a:pPr>
            <a:r>
              <a:rPr lang="en-GB" sz="3000" dirty="0">
                <a:latin typeface="Montserrat" pitchFamily="2" charset="77"/>
              </a:rPr>
              <a:t>ELWIND</a:t>
            </a:r>
          </a:p>
          <a:p>
            <a:pPr algn="l" defTabSz="825500">
              <a:defRPr sz="5000" b="1">
                <a:latin typeface="Helvetica"/>
                <a:ea typeface="Helvetica"/>
                <a:cs typeface="Helvetica"/>
                <a:sym typeface="Helvetica"/>
              </a:defRPr>
            </a:pPr>
            <a:r>
              <a:rPr lang="en-GB" sz="3000" dirty="0">
                <a:latin typeface="Montserrat" pitchFamily="2" charset="77"/>
              </a:rPr>
              <a:t>The potential:</a:t>
            </a:r>
          </a:p>
        </p:txBody>
      </p:sp>
      <p:sp>
        <p:nvSpPr>
          <p:cNvPr id="5" name="The project presents a unique opportunity to enhance the biodiversity of the Baltic Sea by installing artificial reefs or mussel farms, contributing to the region's environmental sustainability.">
            <a:extLst>
              <a:ext uri="{FF2B5EF4-FFF2-40B4-BE49-F238E27FC236}">
                <a16:creationId xmlns:a16="http://schemas.microsoft.com/office/drawing/2014/main" id="{211AEBF3-4B6A-20CA-122A-90F83C7C4E15}"/>
              </a:ext>
            </a:extLst>
          </p:cNvPr>
          <p:cNvSpPr txBox="1"/>
          <p:nvPr/>
        </p:nvSpPr>
        <p:spPr>
          <a:xfrm>
            <a:off x="532486" y="3761542"/>
            <a:ext cx="4751828"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825500">
              <a:defRPr sz="4000">
                <a:latin typeface="Helvetica"/>
                <a:ea typeface="Helvetica"/>
                <a:cs typeface="Helvetica"/>
                <a:sym typeface="Helvetica"/>
              </a:defRPr>
            </a:lvl1pPr>
          </a:lstStyle>
          <a:p>
            <a:pPr algn="l"/>
            <a:r>
              <a:rPr lang="en-GB" sz="2000" dirty="0">
                <a:latin typeface="Montserrat" pitchFamily="2" charset="77"/>
              </a:rPr>
              <a:t>This commitment to environmental sustainability makes ELWIND essential to the Baltic region's green transition</a:t>
            </a:r>
          </a:p>
        </p:txBody>
      </p:sp>
      <p:sp>
        <p:nvSpPr>
          <p:cNvPr id="10" name="The ELWIND project is expected to be located in an ideal spot in the Baltic Sea for wind energy generation, with the potential to generate up to 3 TWh of clean wind energy for the Baltic region.">
            <a:extLst>
              <a:ext uri="{FF2B5EF4-FFF2-40B4-BE49-F238E27FC236}">
                <a16:creationId xmlns:a16="http://schemas.microsoft.com/office/drawing/2014/main" id="{D6CFD06A-B284-75A7-3F24-39F5EEF5FEC7}"/>
              </a:ext>
            </a:extLst>
          </p:cNvPr>
          <p:cNvSpPr/>
          <p:nvPr/>
        </p:nvSpPr>
        <p:spPr>
          <a:xfrm>
            <a:off x="532486" y="2316143"/>
            <a:ext cx="5034814" cy="567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defTabSz="825500">
              <a:defRPr sz="4000">
                <a:latin typeface="Helvetica"/>
                <a:ea typeface="Helvetica"/>
                <a:cs typeface="Helvetica"/>
                <a:sym typeface="Helvetica"/>
              </a:defRPr>
            </a:lvl1pPr>
          </a:lstStyle>
          <a:p>
            <a:pPr algn="l"/>
            <a:r>
              <a:rPr lang="en-GB" sz="2000" dirty="0">
                <a:latin typeface="Montserrat" pitchFamily="2" charset="77"/>
              </a:rPr>
              <a:t>ELWIND focuses on clean wind energy through offshore wind development, reducing greenhouse gas emissions and land usage.</a:t>
            </a:r>
          </a:p>
        </p:txBody>
      </p:sp>
      <p:pic>
        <p:nvPicPr>
          <p:cNvPr id="8" name="Picture Placeholder 7" descr="A group of wind turbines in a field&#10;&#10;Description automatically generated with low confidence">
            <a:extLst>
              <a:ext uri="{FF2B5EF4-FFF2-40B4-BE49-F238E27FC236}">
                <a16:creationId xmlns:a16="http://schemas.microsoft.com/office/drawing/2014/main" id="{4F2437E8-8F4F-83AF-D269-821D9AC1FF12}"/>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
        <p:nvSpPr>
          <p:cNvPr id="4" name="TextBox 3">
            <a:extLst>
              <a:ext uri="{FF2B5EF4-FFF2-40B4-BE49-F238E27FC236}">
                <a16:creationId xmlns:a16="http://schemas.microsoft.com/office/drawing/2014/main" id="{7DE7C8FE-6C44-40AC-4233-388730C6358B}"/>
              </a:ext>
            </a:extLst>
          </p:cNvPr>
          <p:cNvSpPr txBox="1"/>
          <p:nvPr/>
        </p:nvSpPr>
        <p:spPr>
          <a:xfrm>
            <a:off x="5801710" y="6006662"/>
            <a:ext cx="184731" cy="369332"/>
          </a:xfrm>
          <a:prstGeom prst="rect">
            <a:avLst/>
          </a:prstGeom>
          <a:noFill/>
        </p:spPr>
        <p:txBody>
          <a:bodyPr wrap="none" rtlCol="0">
            <a:spAutoFit/>
          </a:bodyPr>
          <a:lstStyle/>
          <a:p>
            <a:endParaRPr lang="en-LV"/>
          </a:p>
        </p:txBody>
      </p:sp>
    </p:spTree>
    <p:extLst>
      <p:ext uri="{BB962C8B-B14F-4D97-AF65-F5344CB8AC3E}">
        <p14:creationId xmlns:p14="http://schemas.microsoft.com/office/powerpoint/2010/main" val="3004186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9B6260F-E5E5-D97A-9EDB-9ADCC0552277}"/>
              </a:ext>
            </a:extLst>
          </p:cNvPr>
          <p:cNvSpPr>
            <a:spLocks noGrp="1"/>
          </p:cNvSpPr>
          <p:nvPr>
            <p:ph type="pic" sz="quarter" idx="15"/>
          </p:nvPr>
        </p:nvSpPr>
        <p:spPr/>
      </p:sp>
      <p:sp>
        <p:nvSpPr>
          <p:cNvPr id="4" name="Title 3">
            <a:extLst>
              <a:ext uri="{FF2B5EF4-FFF2-40B4-BE49-F238E27FC236}">
                <a16:creationId xmlns:a16="http://schemas.microsoft.com/office/drawing/2014/main" id="{901B0EB5-6D32-D352-1E71-B55F68AA0DF6}"/>
              </a:ext>
            </a:extLst>
          </p:cNvPr>
          <p:cNvSpPr>
            <a:spLocks noGrp="1"/>
          </p:cNvSpPr>
          <p:nvPr>
            <p:ph type="title"/>
          </p:nvPr>
        </p:nvSpPr>
        <p:spPr>
          <a:xfrm>
            <a:off x="6526378" y="1086506"/>
            <a:ext cx="4507083" cy="1087387"/>
          </a:xfrm>
        </p:spPr>
        <p:txBody>
          <a:bodyPr>
            <a:normAutofit fontScale="90000"/>
          </a:bodyPr>
          <a:lstStyle/>
          <a:p>
            <a:pPr defTabSz="825500">
              <a:defRPr sz="5000" b="1">
                <a:latin typeface="Helvetica"/>
                <a:ea typeface="Helvetica"/>
                <a:cs typeface="Helvetica"/>
                <a:sym typeface="Helvetica"/>
              </a:defRPr>
            </a:pPr>
            <a:r>
              <a:rPr lang="en-GB" sz="3200" dirty="0">
                <a:latin typeface="Montserrat" pitchFamily="2" charset="77"/>
              </a:rPr>
              <a:t>ELWIND</a:t>
            </a:r>
            <a:br>
              <a:rPr lang="en-GB" sz="3200" dirty="0">
                <a:latin typeface="Montserrat" pitchFamily="2" charset="77"/>
              </a:rPr>
            </a:br>
            <a:r>
              <a:rPr lang="en-GB" sz="3200" dirty="0">
                <a:latin typeface="Montserrat" pitchFamily="2" charset="77"/>
              </a:rPr>
              <a:t>The potential:</a:t>
            </a:r>
            <a:br>
              <a:rPr lang="en-GB" sz="3200" dirty="0">
                <a:latin typeface="Montserrat" pitchFamily="2" charset="77"/>
              </a:rPr>
            </a:br>
            <a:endParaRPr lang="en-LV" dirty="0"/>
          </a:p>
        </p:txBody>
      </p:sp>
      <p:pic>
        <p:nvPicPr>
          <p:cNvPr id="5" name="Picture Placeholder 14" descr="A group of wind turbines&#10;&#10;Description automatically generated with medium confidence">
            <a:extLst>
              <a:ext uri="{FF2B5EF4-FFF2-40B4-BE49-F238E27FC236}">
                <a16:creationId xmlns:a16="http://schemas.microsoft.com/office/drawing/2014/main" id="{33424D06-7EC5-B7BE-3156-AA2246E07676}"/>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289560" y="639763"/>
            <a:ext cx="5695403"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pic>
      <p:sp>
        <p:nvSpPr>
          <p:cNvPr id="7" name="The project presents a unique opportunity to enhance the biodiversity of the Baltic Sea by installing artificial reefs or mussel farms, contributing to the region's environmental sustainability.">
            <a:extLst>
              <a:ext uri="{FF2B5EF4-FFF2-40B4-BE49-F238E27FC236}">
                <a16:creationId xmlns:a16="http://schemas.microsoft.com/office/drawing/2014/main" id="{81F5A7F5-4BAC-5C2D-3BE2-CD19B87FFB6D}"/>
              </a:ext>
            </a:extLst>
          </p:cNvPr>
          <p:cNvSpPr txBox="1"/>
          <p:nvPr/>
        </p:nvSpPr>
        <p:spPr>
          <a:xfrm>
            <a:off x="6526378" y="3705271"/>
            <a:ext cx="4899684"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825500">
              <a:defRPr sz="4000">
                <a:latin typeface="Helvetica"/>
                <a:ea typeface="Helvetica"/>
                <a:cs typeface="Helvetica"/>
                <a:sym typeface="Helvetica"/>
              </a:defRPr>
            </a:lvl1pPr>
          </a:lstStyle>
          <a:p>
            <a:pPr algn="l" defTabSz="825500">
              <a:defRPr sz="4000">
                <a:latin typeface="Helvetica"/>
                <a:ea typeface="Helvetica"/>
                <a:cs typeface="Helvetica"/>
                <a:sym typeface="Helvetica"/>
              </a:defRPr>
            </a:pPr>
            <a:r>
              <a:rPr lang="en-GB" sz="2000" dirty="0">
                <a:latin typeface="Montserrat" pitchFamily="2" charset="77"/>
              </a:rPr>
              <a:t>Investing in ELWIND supports a cutting-edge initiative for energy security and a cleaner future</a:t>
            </a:r>
          </a:p>
        </p:txBody>
      </p:sp>
      <p:sp>
        <p:nvSpPr>
          <p:cNvPr id="8" name="A feasibility study is currently underway to assess the optimal location and overall costs of the project, ensuring that your investment is backed by thorough research and a commitment to cost-effectiveness.">
            <a:extLst>
              <a:ext uri="{FF2B5EF4-FFF2-40B4-BE49-F238E27FC236}">
                <a16:creationId xmlns:a16="http://schemas.microsoft.com/office/drawing/2014/main" id="{6E96A512-7D28-D4F6-A21D-81ABB56CD7D0}"/>
              </a:ext>
            </a:extLst>
          </p:cNvPr>
          <p:cNvSpPr txBox="1"/>
          <p:nvPr/>
        </p:nvSpPr>
        <p:spPr>
          <a:xfrm>
            <a:off x="6509423" y="1944486"/>
            <a:ext cx="5393017" cy="1641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defTabSz="825500">
              <a:defRPr sz="4000">
                <a:latin typeface="Helvetica"/>
                <a:ea typeface="Helvetica"/>
                <a:cs typeface="Helvetica"/>
                <a:sym typeface="Helvetica"/>
              </a:defRPr>
            </a:lvl1pPr>
          </a:lstStyle>
          <a:p>
            <a:pPr algn="l"/>
            <a:r>
              <a:rPr lang="en-GB" sz="2000" dirty="0">
                <a:latin typeface="Montserrat" pitchFamily="2" charset="77"/>
              </a:rPr>
              <a:t>The ELWIND project supports regional competitiveness, energy independence, and sectoral development while offering new opportunities in business, learning, research, and employment</a:t>
            </a:r>
          </a:p>
        </p:txBody>
      </p:sp>
    </p:spTree>
    <p:extLst>
      <p:ext uri="{BB962C8B-B14F-4D97-AF65-F5344CB8AC3E}">
        <p14:creationId xmlns:p14="http://schemas.microsoft.com/office/powerpoint/2010/main" val="130735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icture 2">
            <a:extLst>
              <a:ext uri="{FF2B5EF4-FFF2-40B4-BE49-F238E27FC236}">
                <a16:creationId xmlns:a16="http://schemas.microsoft.com/office/drawing/2014/main" id="{11EBD52E-5F3D-F710-A4A1-9E0A9AC6791A}"/>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4282068" y="3211663"/>
            <a:ext cx="3369030" cy="3350587"/>
          </a:xfrm>
          <a:prstGeom prst="ellipse">
            <a:avLst/>
          </a:prstGeom>
          <a:ln w="12700">
            <a:miter lim="400000"/>
          </a:ln>
        </p:spPr>
      </p:pic>
      <p:sp>
        <p:nvSpPr>
          <p:cNvPr id="2" name="Title 1">
            <a:extLst>
              <a:ext uri="{FF2B5EF4-FFF2-40B4-BE49-F238E27FC236}">
                <a16:creationId xmlns:a16="http://schemas.microsoft.com/office/drawing/2014/main" id="{CE95B7BF-A1AF-C78D-D815-FBB1D39415EA}"/>
              </a:ext>
            </a:extLst>
          </p:cNvPr>
          <p:cNvSpPr>
            <a:spLocks noGrp="1"/>
          </p:cNvSpPr>
          <p:nvPr>
            <p:ph type="title"/>
          </p:nvPr>
        </p:nvSpPr>
        <p:spPr>
          <a:xfrm>
            <a:off x="678375" y="926722"/>
            <a:ext cx="5662615" cy="1087387"/>
          </a:xfrm>
        </p:spPr>
        <p:txBody>
          <a:bodyPr>
            <a:noAutofit/>
          </a:bodyPr>
          <a:lstStyle/>
          <a:p>
            <a:r>
              <a:rPr lang="en-LV" sz="6000" dirty="0"/>
              <a:t>Green Channel</a:t>
            </a:r>
          </a:p>
        </p:txBody>
      </p:sp>
      <p:sp>
        <p:nvSpPr>
          <p:cNvPr id="3" name="Content Placeholder 2">
            <a:extLst>
              <a:ext uri="{FF2B5EF4-FFF2-40B4-BE49-F238E27FC236}">
                <a16:creationId xmlns:a16="http://schemas.microsoft.com/office/drawing/2014/main" id="{1B85C151-8CA6-A268-2AD7-1516138D6CDD}"/>
              </a:ext>
            </a:extLst>
          </p:cNvPr>
          <p:cNvSpPr>
            <a:spLocks noGrp="1"/>
          </p:cNvSpPr>
          <p:nvPr>
            <p:ph sz="half" idx="1"/>
          </p:nvPr>
        </p:nvSpPr>
        <p:spPr>
          <a:xfrm>
            <a:off x="678375" y="2803149"/>
            <a:ext cx="3603693" cy="3507310"/>
          </a:xfrm>
        </p:spPr>
        <p:txBody>
          <a:bodyPr/>
          <a:lstStyle/>
          <a:p>
            <a:r>
              <a:rPr lang="en-GB" sz="2400" dirty="0">
                <a:latin typeface="Montserrat" pitchFamily="2" charset="77"/>
              </a:rPr>
              <a:t>Accelerated services for sustainable investments in Latvia</a:t>
            </a:r>
            <a:endParaRPr lang="en-GB" sz="2400" i="1" dirty="0">
              <a:latin typeface="Montserrat" pitchFamily="2" charset="77"/>
            </a:endParaRPr>
          </a:p>
          <a:p>
            <a:endParaRPr lang="en-LV" dirty="0"/>
          </a:p>
        </p:txBody>
      </p:sp>
      <p:pic>
        <p:nvPicPr>
          <p:cNvPr id="10" name="Picture Placeholder 9" descr="A high angle view of a forest&#10;&#10;Description automatically generated with medium confidence">
            <a:extLst>
              <a:ext uri="{FF2B5EF4-FFF2-40B4-BE49-F238E27FC236}">
                <a16:creationId xmlns:a16="http://schemas.microsoft.com/office/drawing/2014/main" id="{A9C31F9F-9A72-0262-919B-E5CF29E8468A}"/>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63589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191FDEA-8AFB-5C9F-0541-0830E9DE543F}"/>
              </a:ext>
            </a:extLst>
          </p:cNvPr>
          <p:cNvSpPr>
            <a:spLocks noGrp="1"/>
          </p:cNvSpPr>
          <p:nvPr>
            <p:ph type="title"/>
          </p:nvPr>
        </p:nvSpPr>
        <p:spPr>
          <a:xfrm>
            <a:off x="678375" y="1070266"/>
            <a:ext cx="5265225" cy="1087387"/>
          </a:xfrm>
        </p:spPr>
        <p:txBody>
          <a:bodyPr>
            <a:noAutofit/>
          </a:bodyPr>
          <a:lstStyle/>
          <a:p>
            <a:r>
              <a:rPr lang="en-LV" sz="5000" dirty="0"/>
              <a:t>Green Channel</a:t>
            </a:r>
          </a:p>
        </p:txBody>
      </p:sp>
      <p:sp>
        <p:nvSpPr>
          <p:cNvPr id="9" name="The &quot;Green Corridor&quot; initiative in Latvia offers a streamlined administrative process for investment projects in priority sectors, reducing bureaucratic hurdles and saving time and costs for businesses.">
            <a:extLst>
              <a:ext uri="{FF2B5EF4-FFF2-40B4-BE49-F238E27FC236}">
                <a16:creationId xmlns:a16="http://schemas.microsoft.com/office/drawing/2014/main" id="{F7B2608E-222A-C0E8-CDE4-33C5B4CFE87E}"/>
              </a:ext>
            </a:extLst>
          </p:cNvPr>
          <p:cNvSpPr/>
          <p:nvPr/>
        </p:nvSpPr>
        <p:spPr>
          <a:xfrm>
            <a:off x="663726" y="2157653"/>
            <a:ext cx="5432274" cy="122619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defTabSz="825500">
              <a:defRPr sz="4000">
                <a:latin typeface="Helvetica"/>
                <a:ea typeface="Helvetica"/>
                <a:cs typeface="Helvetica"/>
                <a:sym typeface="Helvetica"/>
              </a:defRPr>
            </a:lvl1pPr>
          </a:lstStyle>
          <a:p>
            <a:pPr algn="l"/>
            <a:r>
              <a:rPr lang="en-AU" sz="2000" dirty="0">
                <a:latin typeface="Montserrat" pitchFamily="2" charset="77"/>
              </a:rPr>
              <a:t>The "Green Channel" initiative in Latvia offers a streamlined administrative process for investment projects in priority sectors, reducing bureaucratic hurdles and saving time and costs for businesses</a:t>
            </a:r>
          </a:p>
        </p:txBody>
      </p:sp>
      <p:sp>
        <p:nvSpPr>
          <p:cNvPr id="10" name="By applying for and obtaining priority investment project status, businesses can receive state administrative services for construction, territorial planning, and migration in a prioritized (accelerated) manner, making it easier and more attractive to in">
            <a:extLst>
              <a:ext uri="{FF2B5EF4-FFF2-40B4-BE49-F238E27FC236}">
                <a16:creationId xmlns:a16="http://schemas.microsoft.com/office/drawing/2014/main" id="{816230C6-3B25-1334-B7BD-01F1142D8BC3}"/>
              </a:ext>
            </a:extLst>
          </p:cNvPr>
          <p:cNvSpPr txBox="1"/>
          <p:nvPr/>
        </p:nvSpPr>
        <p:spPr>
          <a:xfrm>
            <a:off x="678375" y="4032092"/>
            <a:ext cx="6342815" cy="1949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825500">
              <a:defRPr sz="4000">
                <a:latin typeface="Helvetica"/>
                <a:ea typeface="Helvetica"/>
                <a:cs typeface="Helvetica"/>
                <a:sym typeface="Helvetica"/>
              </a:defRPr>
            </a:lvl1pPr>
          </a:lstStyle>
          <a:p>
            <a:pPr algn="l"/>
            <a:r>
              <a:rPr sz="2000" dirty="0">
                <a:latin typeface="Montserrat" pitchFamily="2" charset="77"/>
              </a:rPr>
              <a:t>By applying for and obtaining priority investment project status, businesses can receive state administrative services for construction, territorial planning, and migration in a prioritized (accelerated) manner, making it easier and more attractive to invest in Latvia</a:t>
            </a:r>
          </a:p>
        </p:txBody>
      </p:sp>
      <p:pic>
        <p:nvPicPr>
          <p:cNvPr id="24" name="Picture Placeholder 23" descr="A large body of water with boats in it&#10;&#10;Description automatically generated with low confidence">
            <a:extLst>
              <a:ext uri="{FF2B5EF4-FFF2-40B4-BE49-F238E27FC236}">
                <a16:creationId xmlns:a16="http://schemas.microsoft.com/office/drawing/2014/main" id="{4B1B3701-4280-FB84-D2FE-1685778286F1}"/>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a:xfrm>
            <a:off x="6270625" y="681038"/>
            <a:ext cx="3370263" cy="3351212"/>
          </a:xfrm>
        </p:spPr>
      </p:pic>
      <p:pic>
        <p:nvPicPr>
          <p:cNvPr id="21" name="Picture Placeholder 17" descr="Two people looking at a whiteboard&#10;&#10;Description automatically generated with medium confidence">
            <a:extLst>
              <a:ext uri="{FF2B5EF4-FFF2-40B4-BE49-F238E27FC236}">
                <a16:creationId xmlns:a16="http://schemas.microsoft.com/office/drawing/2014/main" id="{AB669290-C8F7-2C62-E9AF-00FEFDFCA80C}"/>
              </a:ext>
            </a:extLst>
          </p:cNvPr>
          <p:cNvPicPr>
            <a:picLocks noGrp="1" noChangeAspect="1"/>
          </p:cNvPicPr>
          <p:nvPr>
            <p:ph type="pic" sz="quarter" idx="16"/>
          </p:nvPr>
        </p:nvPicPr>
        <p:blipFill>
          <a:blip r:embed="rId3" cstate="hqprint">
            <a:extLst>
              <a:ext uri="{28A0092B-C50C-407E-A947-70E740481C1C}">
                <a14:useLocalDpi xmlns:a14="http://schemas.microsoft.com/office/drawing/2010/main"/>
              </a:ext>
            </a:extLst>
          </a:blip>
          <a:srcRect/>
          <a:stretch>
            <a:fillRect/>
          </a:stretch>
        </p:blipFill>
        <p:spPr>
          <a:xfrm>
            <a:off x="8434388" y="3028950"/>
            <a:ext cx="3368675" cy="3351213"/>
          </a:xfrm>
        </p:spPr>
      </p:pic>
    </p:spTree>
    <p:extLst>
      <p:ext uri="{BB962C8B-B14F-4D97-AF65-F5344CB8AC3E}">
        <p14:creationId xmlns:p14="http://schemas.microsoft.com/office/powerpoint/2010/main" val="3382488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95D464-3A1B-606F-969F-9AA9BE239505}"/>
              </a:ext>
            </a:extLst>
          </p:cNvPr>
          <p:cNvSpPr>
            <a:spLocks noGrp="1"/>
          </p:cNvSpPr>
          <p:nvPr>
            <p:ph type="title"/>
          </p:nvPr>
        </p:nvSpPr>
        <p:spPr>
          <a:xfrm>
            <a:off x="678375" y="1070266"/>
            <a:ext cx="5265225" cy="1087387"/>
          </a:xfrm>
        </p:spPr>
        <p:txBody>
          <a:bodyPr>
            <a:noAutofit/>
          </a:bodyPr>
          <a:lstStyle/>
          <a:p>
            <a:r>
              <a:rPr lang="en-LV" sz="5000" dirty="0"/>
              <a:t>Green Channel</a:t>
            </a:r>
          </a:p>
        </p:txBody>
      </p:sp>
      <p:sp>
        <p:nvSpPr>
          <p:cNvPr id="2" name="Smart energy projects enjoy exceptionally advantageous criteria to access the green corridor:…">
            <a:extLst>
              <a:ext uri="{FF2B5EF4-FFF2-40B4-BE49-F238E27FC236}">
                <a16:creationId xmlns:a16="http://schemas.microsoft.com/office/drawing/2014/main" id="{DBD35E73-F789-FA2E-A21E-6064CC4C9631}"/>
              </a:ext>
            </a:extLst>
          </p:cNvPr>
          <p:cNvSpPr/>
          <p:nvPr/>
        </p:nvSpPr>
        <p:spPr>
          <a:xfrm>
            <a:off x="678375" y="2005892"/>
            <a:ext cx="7173538" cy="18407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defTabSz="825500">
              <a:defRPr sz="4000">
                <a:latin typeface="Helvetica"/>
                <a:ea typeface="Helvetica"/>
                <a:cs typeface="Helvetica"/>
                <a:sym typeface="Helvetica"/>
              </a:defRPr>
            </a:pPr>
            <a:r>
              <a:rPr lang="en-AU" sz="2000" b="1" dirty="0">
                <a:latin typeface="Montserrat" pitchFamily="2" charset="77"/>
              </a:rPr>
              <a:t>Smart energy projects enjoy exceptionally advantageous criteria to access the green channel:</a:t>
            </a:r>
          </a:p>
        </p:txBody>
      </p:sp>
      <p:sp>
        <p:nvSpPr>
          <p:cNvPr id="3" name="TextBox 2">
            <a:extLst>
              <a:ext uri="{FF2B5EF4-FFF2-40B4-BE49-F238E27FC236}">
                <a16:creationId xmlns:a16="http://schemas.microsoft.com/office/drawing/2014/main" id="{FAEFD8BD-9912-5142-9A8F-532EDF0E0851}"/>
              </a:ext>
            </a:extLst>
          </p:cNvPr>
          <p:cNvSpPr txBox="1"/>
          <p:nvPr/>
        </p:nvSpPr>
        <p:spPr>
          <a:xfrm>
            <a:off x="678375" y="3275835"/>
            <a:ext cx="6201528"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825500">
              <a:buSzPct val="123000"/>
              <a:defRPr sz="4000">
                <a:latin typeface="Helvetica"/>
                <a:ea typeface="Helvetica"/>
                <a:cs typeface="Helvetica"/>
                <a:sym typeface="Helvetica"/>
              </a:defRPr>
            </a:pPr>
            <a:r>
              <a:rPr lang="en-GB" sz="2000" dirty="0">
                <a:latin typeface="Montserrat" pitchFamily="2" charset="77"/>
              </a:rPr>
              <a:t>Investment projects require a minimum of €5,000,000 within three years, or €10,000,000 if located in Riga's administrative territory</a:t>
            </a:r>
          </a:p>
        </p:txBody>
      </p:sp>
      <p:pic>
        <p:nvPicPr>
          <p:cNvPr id="14" name="Picture Placeholder 13" descr="A picture containing sky, outdoor, city&#10;&#10;Description automatically generated">
            <a:extLst>
              <a:ext uri="{FF2B5EF4-FFF2-40B4-BE49-F238E27FC236}">
                <a16:creationId xmlns:a16="http://schemas.microsoft.com/office/drawing/2014/main" id="{143EE24C-531A-4BFC-EEA0-D8DD32690DCE}"/>
              </a:ext>
            </a:extLst>
          </p:cNvPr>
          <p:cNvPicPr>
            <a:picLocks noGrp="1" noChangeAspect="1"/>
          </p:cNvPicPr>
          <p:nvPr>
            <p:ph type="pic" sz="quarter" idx="16"/>
          </p:nvPr>
        </p:nvPicPr>
        <p:blipFill rotWithShape="1">
          <a:blip r:embed="rId2" cstate="hqprint">
            <a:extLst>
              <a:ext uri="{28A0092B-C50C-407E-A947-70E740481C1C}">
                <a14:useLocalDpi xmlns:a14="http://schemas.microsoft.com/office/drawing/2010/main"/>
              </a:ext>
            </a:extLst>
          </a:blip>
          <a:srcRect/>
          <a:stretch/>
        </p:blipFill>
        <p:spPr>
          <a:xfrm>
            <a:off x="8344042" y="3211038"/>
            <a:ext cx="3368675" cy="3351212"/>
          </a:xfrm>
        </p:spPr>
      </p:pic>
      <p:pic>
        <p:nvPicPr>
          <p:cNvPr id="11" name="Picture Placeholder 26" descr="Laboratory microscope">
            <a:extLst>
              <a:ext uri="{FF2B5EF4-FFF2-40B4-BE49-F238E27FC236}">
                <a16:creationId xmlns:a16="http://schemas.microsoft.com/office/drawing/2014/main" id="{27738D9B-E543-9601-2BC6-E43BDC5247B0}"/>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7720899" y="330285"/>
            <a:ext cx="3368675" cy="3351213"/>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pic>
      <p:sp>
        <p:nvSpPr>
          <p:cNvPr id="4" name="TextBox 3">
            <a:extLst>
              <a:ext uri="{FF2B5EF4-FFF2-40B4-BE49-F238E27FC236}">
                <a16:creationId xmlns:a16="http://schemas.microsoft.com/office/drawing/2014/main" id="{F90AA278-5A96-C6C9-95BC-E64E151BB312}"/>
              </a:ext>
            </a:extLst>
          </p:cNvPr>
          <p:cNvSpPr txBox="1"/>
          <p:nvPr/>
        </p:nvSpPr>
        <p:spPr>
          <a:xfrm>
            <a:off x="678375" y="4506626"/>
            <a:ext cx="6201528"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825500">
              <a:buSzPct val="123000"/>
              <a:defRPr sz="4000">
                <a:latin typeface="Helvetica"/>
                <a:ea typeface="Helvetica"/>
                <a:cs typeface="Helvetica"/>
                <a:sym typeface="Helvetica"/>
              </a:defRPr>
            </a:pPr>
            <a:r>
              <a:rPr lang="en-GB" sz="2000" dirty="0">
                <a:latin typeface="Montserrat" pitchFamily="2" charset="77"/>
              </a:rPr>
              <a:t>The planned amount of investment in research and development, including employee competence development, in a three-year period after the implementation of the investment project is at least 250,000 euros</a:t>
            </a:r>
          </a:p>
        </p:txBody>
      </p:sp>
    </p:spTree>
    <p:extLst>
      <p:ext uri="{BB962C8B-B14F-4D97-AF65-F5344CB8AC3E}">
        <p14:creationId xmlns:p14="http://schemas.microsoft.com/office/powerpoint/2010/main" val="2353510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24">
            <a:extLst>
              <a:ext uri="{FF2B5EF4-FFF2-40B4-BE49-F238E27FC236}">
                <a16:creationId xmlns:a16="http://schemas.microsoft.com/office/drawing/2014/main" id="{E7C317F8-F34C-11B5-7631-95E5F07E94CF}"/>
              </a:ext>
            </a:extLst>
          </p:cNvPr>
          <p:cNvSpPr/>
          <p:nvPr/>
        </p:nvSpPr>
        <p:spPr>
          <a:xfrm>
            <a:off x="9949660" y="5144563"/>
            <a:ext cx="1472400" cy="1472400"/>
          </a:xfrm>
          <a:prstGeom prst="ellipse">
            <a:avLst/>
          </a:prstGeom>
          <a:solidFill>
            <a:srgbClr val="78E5C0"/>
          </a:solidFill>
          <a:ln w="12700">
            <a:miter lim="400000"/>
          </a:ln>
        </p:spPr>
        <p:txBody>
          <a:bodyPr lIns="22860" rIns="22860" anchor="ctr"/>
          <a:lstStyle/>
          <a:p>
            <a:pPr algn="ctr">
              <a:defRPr>
                <a:solidFill>
                  <a:srgbClr val="FFFFFF"/>
                </a:solidFill>
              </a:defRPr>
            </a:pPr>
            <a:endParaRPr sz="900"/>
          </a:p>
        </p:txBody>
      </p:sp>
      <p:sp>
        <p:nvSpPr>
          <p:cNvPr id="5" name="Oval 24">
            <a:extLst>
              <a:ext uri="{FF2B5EF4-FFF2-40B4-BE49-F238E27FC236}">
                <a16:creationId xmlns:a16="http://schemas.microsoft.com/office/drawing/2014/main" id="{7212BD17-DBAF-5C85-6ED8-825AC2B44778}"/>
              </a:ext>
            </a:extLst>
          </p:cNvPr>
          <p:cNvSpPr/>
          <p:nvPr/>
        </p:nvSpPr>
        <p:spPr>
          <a:xfrm>
            <a:off x="-521578" y="928483"/>
            <a:ext cx="1472400" cy="1472400"/>
          </a:xfrm>
          <a:prstGeom prst="ellipse">
            <a:avLst/>
          </a:prstGeom>
          <a:solidFill>
            <a:srgbClr val="78E5C0"/>
          </a:solidFill>
          <a:ln w="12700">
            <a:miter lim="400000"/>
          </a:ln>
        </p:spPr>
        <p:txBody>
          <a:bodyPr lIns="22860" rIns="22860" anchor="ctr"/>
          <a:lstStyle/>
          <a:p>
            <a:pPr algn="ctr">
              <a:defRPr>
                <a:solidFill>
                  <a:srgbClr val="FFFFFF"/>
                </a:solidFill>
              </a:defRPr>
            </a:pPr>
            <a:endParaRPr sz="900"/>
          </a:p>
        </p:txBody>
      </p:sp>
      <p:sp>
        <p:nvSpPr>
          <p:cNvPr id="6" name="Oval 24">
            <a:extLst>
              <a:ext uri="{FF2B5EF4-FFF2-40B4-BE49-F238E27FC236}">
                <a16:creationId xmlns:a16="http://schemas.microsoft.com/office/drawing/2014/main" id="{2CF28BF9-5F7E-425D-80C8-3122B98DE234}"/>
              </a:ext>
            </a:extLst>
          </p:cNvPr>
          <p:cNvSpPr/>
          <p:nvPr/>
        </p:nvSpPr>
        <p:spPr>
          <a:xfrm>
            <a:off x="7933812" y="1061967"/>
            <a:ext cx="1472400" cy="1472400"/>
          </a:xfrm>
          <a:prstGeom prst="ellipse">
            <a:avLst/>
          </a:prstGeom>
          <a:solidFill>
            <a:srgbClr val="78E5C0"/>
          </a:solidFill>
          <a:ln w="12700">
            <a:miter lim="400000"/>
          </a:ln>
        </p:spPr>
        <p:txBody>
          <a:bodyPr lIns="22860" rIns="22860" anchor="ctr"/>
          <a:lstStyle/>
          <a:p>
            <a:pPr algn="ctr">
              <a:defRPr>
                <a:solidFill>
                  <a:srgbClr val="FFFFFF"/>
                </a:solidFill>
              </a:defRPr>
            </a:pPr>
            <a:endParaRPr sz="900"/>
          </a:p>
        </p:txBody>
      </p:sp>
      <p:sp>
        <p:nvSpPr>
          <p:cNvPr id="7" name="Oval 24">
            <a:extLst>
              <a:ext uri="{FF2B5EF4-FFF2-40B4-BE49-F238E27FC236}">
                <a16:creationId xmlns:a16="http://schemas.microsoft.com/office/drawing/2014/main" id="{94B84960-050E-365A-CE09-71E75783186F}"/>
              </a:ext>
            </a:extLst>
          </p:cNvPr>
          <p:cNvSpPr/>
          <p:nvPr/>
        </p:nvSpPr>
        <p:spPr>
          <a:xfrm>
            <a:off x="9035451" y="231669"/>
            <a:ext cx="1472400" cy="1472400"/>
          </a:xfrm>
          <a:prstGeom prst="ellipse">
            <a:avLst/>
          </a:prstGeom>
          <a:solidFill>
            <a:srgbClr val="78E5C0"/>
          </a:solidFill>
          <a:ln w="12700">
            <a:miter lim="400000"/>
          </a:ln>
        </p:spPr>
        <p:txBody>
          <a:bodyPr lIns="22860" rIns="22860" anchor="ctr"/>
          <a:lstStyle/>
          <a:p>
            <a:pPr algn="ctr">
              <a:defRPr>
                <a:solidFill>
                  <a:srgbClr val="FFFFFF"/>
                </a:solidFill>
              </a:defRPr>
            </a:pPr>
            <a:endParaRPr sz="900"/>
          </a:p>
        </p:txBody>
      </p:sp>
      <p:sp>
        <p:nvSpPr>
          <p:cNvPr id="8" name="Oval 24">
            <a:extLst>
              <a:ext uri="{FF2B5EF4-FFF2-40B4-BE49-F238E27FC236}">
                <a16:creationId xmlns:a16="http://schemas.microsoft.com/office/drawing/2014/main" id="{FAF2F759-D62A-0C48-FAF6-946E178FE029}"/>
              </a:ext>
            </a:extLst>
          </p:cNvPr>
          <p:cNvSpPr/>
          <p:nvPr/>
        </p:nvSpPr>
        <p:spPr>
          <a:xfrm>
            <a:off x="10475823" y="2965081"/>
            <a:ext cx="1472400" cy="1472400"/>
          </a:xfrm>
          <a:prstGeom prst="ellipse">
            <a:avLst/>
          </a:prstGeom>
          <a:solidFill>
            <a:srgbClr val="78E5C0"/>
          </a:solidFill>
          <a:ln w="12700">
            <a:miter lim="400000"/>
          </a:ln>
        </p:spPr>
        <p:txBody>
          <a:bodyPr lIns="22860" rIns="22860" anchor="ctr"/>
          <a:lstStyle/>
          <a:p>
            <a:pPr algn="ctr">
              <a:defRPr>
                <a:solidFill>
                  <a:srgbClr val="FFFFFF"/>
                </a:solidFill>
              </a:defRPr>
            </a:pPr>
            <a:endParaRPr sz="900"/>
          </a:p>
        </p:txBody>
      </p:sp>
      <p:sp>
        <p:nvSpPr>
          <p:cNvPr id="9" name="Oval 24">
            <a:extLst>
              <a:ext uri="{FF2B5EF4-FFF2-40B4-BE49-F238E27FC236}">
                <a16:creationId xmlns:a16="http://schemas.microsoft.com/office/drawing/2014/main" id="{1C83A5A8-33D7-D2C5-E066-438AF75D0BB4}"/>
              </a:ext>
            </a:extLst>
          </p:cNvPr>
          <p:cNvSpPr/>
          <p:nvPr/>
        </p:nvSpPr>
        <p:spPr>
          <a:xfrm>
            <a:off x="2505303" y="5144563"/>
            <a:ext cx="1472400" cy="1472400"/>
          </a:xfrm>
          <a:prstGeom prst="ellipse">
            <a:avLst/>
          </a:prstGeom>
          <a:solidFill>
            <a:srgbClr val="78E5C0"/>
          </a:solidFill>
          <a:ln w="12700">
            <a:miter lim="400000"/>
          </a:ln>
        </p:spPr>
        <p:txBody>
          <a:bodyPr lIns="22860" rIns="22860" anchor="ctr"/>
          <a:lstStyle/>
          <a:p>
            <a:pPr algn="ctr">
              <a:defRPr>
                <a:solidFill>
                  <a:srgbClr val="FFFFFF"/>
                </a:solidFill>
              </a:defRPr>
            </a:pPr>
            <a:endParaRPr sz="900"/>
          </a:p>
        </p:txBody>
      </p:sp>
      <p:sp>
        <p:nvSpPr>
          <p:cNvPr id="3" name="Oval 24">
            <a:extLst>
              <a:ext uri="{FF2B5EF4-FFF2-40B4-BE49-F238E27FC236}">
                <a16:creationId xmlns:a16="http://schemas.microsoft.com/office/drawing/2014/main" id="{8B42EB5F-B236-2A18-F270-E92E97113BD7}"/>
              </a:ext>
            </a:extLst>
          </p:cNvPr>
          <p:cNvSpPr/>
          <p:nvPr/>
        </p:nvSpPr>
        <p:spPr>
          <a:xfrm>
            <a:off x="1431789" y="159236"/>
            <a:ext cx="1472400" cy="1472400"/>
          </a:xfrm>
          <a:prstGeom prst="ellipse">
            <a:avLst/>
          </a:prstGeom>
          <a:solidFill>
            <a:srgbClr val="78E5C0"/>
          </a:solidFill>
          <a:ln w="12700">
            <a:miter lim="400000"/>
          </a:ln>
        </p:spPr>
        <p:txBody>
          <a:bodyPr lIns="22860" rIns="22860" anchor="ctr"/>
          <a:lstStyle/>
          <a:p>
            <a:pPr algn="ctr">
              <a:defRPr>
                <a:solidFill>
                  <a:srgbClr val="FFFFFF"/>
                </a:solidFill>
              </a:defRPr>
            </a:pPr>
            <a:endParaRPr sz="900"/>
          </a:p>
        </p:txBody>
      </p:sp>
      <p:sp>
        <p:nvSpPr>
          <p:cNvPr id="4" name="Oval 24">
            <a:extLst>
              <a:ext uri="{FF2B5EF4-FFF2-40B4-BE49-F238E27FC236}">
                <a16:creationId xmlns:a16="http://schemas.microsoft.com/office/drawing/2014/main" id="{AEBD4BB2-74BF-E049-9A47-AED629244B71}"/>
              </a:ext>
            </a:extLst>
          </p:cNvPr>
          <p:cNvSpPr/>
          <p:nvPr/>
        </p:nvSpPr>
        <p:spPr>
          <a:xfrm>
            <a:off x="4445564" y="1704069"/>
            <a:ext cx="1472400" cy="1472400"/>
          </a:xfrm>
          <a:prstGeom prst="ellipse">
            <a:avLst/>
          </a:prstGeom>
          <a:solidFill>
            <a:srgbClr val="78E5C0"/>
          </a:solidFill>
          <a:ln w="12700">
            <a:miter lim="400000"/>
          </a:ln>
        </p:spPr>
        <p:txBody>
          <a:bodyPr lIns="22860" rIns="22860" anchor="ctr"/>
          <a:lstStyle/>
          <a:p>
            <a:pPr algn="ctr">
              <a:defRPr>
                <a:solidFill>
                  <a:srgbClr val="FFFFFF"/>
                </a:solidFill>
              </a:defRPr>
            </a:pPr>
            <a:endParaRPr sz="900"/>
          </a:p>
        </p:txBody>
      </p:sp>
      <p:sp>
        <p:nvSpPr>
          <p:cNvPr id="2" name="Latvia:  An Innovation Hub Driving the Transition to Green Energy">
            <a:extLst>
              <a:ext uri="{FF2B5EF4-FFF2-40B4-BE49-F238E27FC236}">
                <a16:creationId xmlns:a16="http://schemas.microsoft.com/office/drawing/2014/main" id="{C3D56CE9-D89A-47E7-19C2-4A4618D03DC8}"/>
              </a:ext>
            </a:extLst>
          </p:cNvPr>
          <p:cNvSpPr/>
          <p:nvPr/>
        </p:nvSpPr>
        <p:spPr>
          <a:xfrm>
            <a:off x="478548" y="3429000"/>
            <a:ext cx="9997275" cy="4087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defTabSz="412750">
              <a:defRPr sz="4300">
                <a:latin typeface="Helvetica"/>
                <a:ea typeface="Helvetica"/>
                <a:cs typeface="Helvetica"/>
                <a:sym typeface="Helvetica"/>
              </a:defRPr>
            </a:pPr>
            <a:r>
              <a:rPr lang="en-GB" sz="4500" b="1" dirty="0">
                <a:latin typeface="Montserrat" pitchFamily="2" charset="77"/>
              </a:rPr>
              <a:t>LATVIA: </a:t>
            </a:r>
          </a:p>
          <a:p>
            <a:pPr defTabSz="412750">
              <a:defRPr sz="4300">
                <a:latin typeface="Helvetica"/>
                <a:ea typeface="Helvetica"/>
                <a:cs typeface="Helvetica"/>
                <a:sym typeface="Helvetica"/>
              </a:defRPr>
            </a:pPr>
            <a:r>
              <a:rPr lang="en-GB" sz="4500" b="1" dirty="0">
                <a:latin typeface="Montserrat" pitchFamily="2" charset="77"/>
              </a:rPr>
              <a:t>An Innovation Hub Driving the Transition to Green Energy</a:t>
            </a:r>
            <a:endParaRPr lang="en-GB" sz="4500" b="1" dirty="0"/>
          </a:p>
          <a:p>
            <a:pPr defTabSz="412750">
              <a:defRPr sz="4300">
                <a:latin typeface="Helvetica"/>
                <a:ea typeface="Helvetica"/>
                <a:cs typeface="Helvetica"/>
                <a:sym typeface="Helvetica"/>
              </a:defRPr>
            </a:pPr>
            <a:r>
              <a:rPr lang="en-GB" sz="4000" b="1" dirty="0">
                <a:latin typeface="Montserrat" pitchFamily="2" charset="77"/>
              </a:rPr>
              <a:t> </a:t>
            </a:r>
          </a:p>
        </p:txBody>
      </p:sp>
    </p:spTree>
    <p:extLst>
      <p:ext uri="{BB962C8B-B14F-4D97-AF65-F5344CB8AC3E}">
        <p14:creationId xmlns:p14="http://schemas.microsoft.com/office/powerpoint/2010/main" val="380559331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xciting innovations are already underway, paving the way for a more sustainable future.">
            <a:extLst>
              <a:ext uri="{FF2B5EF4-FFF2-40B4-BE49-F238E27FC236}">
                <a16:creationId xmlns:a16="http://schemas.microsoft.com/office/drawing/2014/main" id="{4B2573B4-60F6-7B8E-04B1-BF6FE1F71551}"/>
              </a:ext>
            </a:extLst>
          </p:cNvPr>
          <p:cNvSpPr/>
          <p:nvPr/>
        </p:nvSpPr>
        <p:spPr>
          <a:xfrm>
            <a:off x="608881" y="669083"/>
            <a:ext cx="5487119" cy="102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defTabSz="825500">
              <a:defRPr sz="5000" b="1">
                <a:latin typeface="Helvetica"/>
                <a:ea typeface="Helvetica"/>
                <a:cs typeface="Helvetica"/>
                <a:sym typeface="Helvetica"/>
              </a:defRPr>
            </a:lvl1pPr>
          </a:lstStyle>
          <a:p>
            <a:pPr algn="l"/>
            <a:r>
              <a:rPr lang="en-GB" sz="2500" dirty="0">
                <a:latin typeface="Montserrat" pitchFamily="2" charset="77"/>
              </a:rPr>
              <a:t>Baltic Electricity Grid Synchronization by 2025</a:t>
            </a:r>
          </a:p>
        </p:txBody>
      </p:sp>
      <p:sp>
        <p:nvSpPr>
          <p:cNvPr id="13" name="Aerones: world-leading robot-enabled wind turbine maintenance and inspections service provider. Serving customers representing over 50% of the world’s wind power capacity.">
            <a:extLst>
              <a:ext uri="{FF2B5EF4-FFF2-40B4-BE49-F238E27FC236}">
                <a16:creationId xmlns:a16="http://schemas.microsoft.com/office/drawing/2014/main" id="{F78D4F18-273B-0EAC-FE22-4B0D011BB2EE}"/>
              </a:ext>
            </a:extLst>
          </p:cNvPr>
          <p:cNvSpPr/>
          <p:nvPr/>
        </p:nvSpPr>
        <p:spPr>
          <a:xfrm>
            <a:off x="608881" y="2185973"/>
            <a:ext cx="5140409" cy="5051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defTabSz="825500">
              <a:defRPr sz="5000">
                <a:latin typeface="Helvetica"/>
                <a:ea typeface="Helvetica"/>
                <a:cs typeface="Helvetica"/>
                <a:sym typeface="Helvetica"/>
              </a:defRPr>
            </a:lvl1pPr>
          </a:lstStyle>
          <a:p>
            <a:pPr algn="l"/>
            <a:r>
              <a:rPr lang="en-AU" sz="2500" b="1" dirty="0">
                <a:latin typeface="Montserrat" pitchFamily="2" charset="77"/>
              </a:rPr>
              <a:t>AST &amp; EU Funding: </a:t>
            </a:r>
          </a:p>
          <a:p>
            <a:pPr algn="l"/>
            <a:r>
              <a:rPr lang="en-AU" sz="2000" dirty="0">
                <a:latin typeface="Montserrat" pitchFamily="2" charset="77"/>
              </a:rPr>
              <a:t>Latvia's AST manages grid infrastructure and has secured EUR 170 million from the EU for the Baltic Synchronization project</a:t>
            </a:r>
          </a:p>
        </p:txBody>
      </p:sp>
      <p:sp>
        <p:nvSpPr>
          <p:cNvPr id="14" name="Etgas: leading company that specializes in engineering, constructing, and operating biomass generation plants, and offers sustainable solutions to create a cleaner energy future.">
            <a:extLst>
              <a:ext uri="{FF2B5EF4-FFF2-40B4-BE49-F238E27FC236}">
                <a16:creationId xmlns:a16="http://schemas.microsoft.com/office/drawing/2014/main" id="{CEF76D75-FEBD-D9ED-10A7-0FCF879F8DF7}"/>
              </a:ext>
            </a:extLst>
          </p:cNvPr>
          <p:cNvSpPr txBox="1"/>
          <p:nvPr/>
        </p:nvSpPr>
        <p:spPr>
          <a:xfrm>
            <a:off x="608881" y="4060245"/>
            <a:ext cx="6750924" cy="2026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825500">
              <a:defRPr sz="5000">
                <a:latin typeface="Helvetica"/>
                <a:ea typeface="Helvetica"/>
                <a:cs typeface="Helvetica"/>
                <a:sym typeface="Helvetica"/>
              </a:defRPr>
            </a:lvl1pPr>
          </a:lstStyle>
          <a:p>
            <a:pPr algn="l"/>
            <a:r>
              <a:rPr lang="en-AU" sz="2500" b="1" dirty="0">
                <a:latin typeface="Montserrat" pitchFamily="2" charset="77"/>
              </a:rPr>
              <a:t>Goals &amp; Timeline</a:t>
            </a:r>
            <a:r>
              <a:rPr lang="en-AU" sz="2500" dirty="0">
                <a:latin typeface="Montserrat" pitchFamily="2" charset="77"/>
              </a:rPr>
              <a:t>: </a:t>
            </a:r>
          </a:p>
          <a:p>
            <a:pPr algn="l"/>
            <a:r>
              <a:rPr lang="en-AU" sz="2000" dirty="0">
                <a:latin typeface="Montserrat" pitchFamily="2" charset="77"/>
              </a:rPr>
              <a:t>Aiming to synchronize Baltic power systems with CESA by 2025, the project focuses on grid reinforcement, frequency regulation, and IT control upgrades. AST is part of the "Baltic Offshore Grid Initiative"</a:t>
            </a:r>
          </a:p>
        </p:txBody>
      </p:sp>
      <p:pic>
        <p:nvPicPr>
          <p:cNvPr id="16" name="Picture Placeholder 15">
            <a:extLst>
              <a:ext uri="{FF2B5EF4-FFF2-40B4-BE49-F238E27FC236}">
                <a16:creationId xmlns:a16="http://schemas.microsoft.com/office/drawing/2014/main" id="{A6093D0C-26EA-C1A7-1843-5885F605A7AD}"/>
              </a:ext>
            </a:extLst>
          </p:cNvPr>
          <p:cNvPicPr>
            <a:picLocks noGrp="1" noChangeAspect="1"/>
          </p:cNvPicPr>
          <p:nvPr>
            <p:ph type="pic" sz="quarter" idx="16"/>
          </p:nvPr>
        </p:nvPicPr>
        <p:blipFill rotWithShape="1">
          <a:blip r:embed="rId2" cstate="hqprint">
            <a:extLst>
              <a:ext uri="{28A0092B-C50C-407E-A947-70E740481C1C}">
                <a14:useLocalDpi xmlns:a14="http://schemas.microsoft.com/office/drawing/2010/main"/>
              </a:ext>
            </a:extLst>
          </a:blip>
          <a:srcRect/>
          <a:stretch/>
        </p:blipFill>
        <p:spPr>
          <a:xfrm>
            <a:off x="6270723" y="510679"/>
            <a:ext cx="3369030" cy="3350587"/>
          </a:xfrm>
          <a:prstGeom prst="ellipse">
            <a:avLst/>
          </a:prstGeom>
        </p:spPr>
      </p:pic>
      <p:pic>
        <p:nvPicPr>
          <p:cNvPr id="15" name="Picture Placeholder 14">
            <a:extLst>
              <a:ext uri="{FF2B5EF4-FFF2-40B4-BE49-F238E27FC236}">
                <a16:creationId xmlns:a16="http://schemas.microsoft.com/office/drawing/2014/main" id="{DE9C0B64-ACB6-C951-FBB4-779B3D0109BC}"/>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p:blipFill>
        <p:spPr>
          <a:xfrm>
            <a:off x="7955238" y="2735854"/>
            <a:ext cx="3369030" cy="3350587"/>
          </a:xfrm>
          <a:prstGeom prst="ellipse">
            <a:avLst/>
          </a:prstGeom>
        </p:spPr>
      </p:pic>
    </p:spTree>
    <p:extLst>
      <p:ext uri="{BB962C8B-B14F-4D97-AF65-F5344CB8AC3E}">
        <p14:creationId xmlns:p14="http://schemas.microsoft.com/office/powerpoint/2010/main" val="778634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F800-61DC-7F9B-DD29-5654FA8215EA}"/>
              </a:ext>
            </a:extLst>
          </p:cNvPr>
          <p:cNvSpPr>
            <a:spLocks noGrp="1"/>
          </p:cNvSpPr>
          <p:nvPr>
            <p:ph type="title"/>
          </p:nvPr>
        </p:nvSpPr>
        <p:spPr/>
        <p:txBody>
          <a:bodyPr/>
          <a:lstStyle/>
          <a:p>
            <a:r>
              <a:rPr lang="en-LV" dirty="0"/>
              <a:t>Thank you!</a:t>
            </a:r>
          </a:p>
        </p:txBody>
      </p:sp>
      <p:sp>
        <p:nvSpPr>
          <p:cNvPr id="3" name="Text Placeholder 2">
            <a:extLst>
              <a:ext uri="{FF2B5EF4-FFF2-40B4-BE49-F238E27FC236}">
                <a16:creationId xmlns:a16="http://schemas.microsoft.com/office/drawing/2014/main" id="{E6F6037B-C4AA-C7CD-D475-109DC4E9FE69}"/>
              </a:ext>
            </a:extLst>
          </p:cNvPr>
          <p:cNvSpPr>
            <a:spLocks noGrp="1"/>
          </p:cNvSpPr>
          <p:nvPr>
            <p:ph type="body" idx="13"/>
          </p:nvPr>
        </p:nvSpPr>
        <p:spPr>
          <a:xfrm>
            <a:off x="838200" y="4910665"/>
            <a:ext cx="8796867" cy="1315322"/>
          </a:xfrm>
        </p:spPr>
        <p:txBody>
          <a:bodyPr>
            <a:normAutofit/>
          </a:bodyPr>
          <a:lstStyle/>
          <a:p>
            <a:r>
              <a:rPr lang="en-GB" sz="2900" b="1" dirty="0">
                <a:solidFill>
                  <a:schemeClr val="accent4">
                    <a:lumMod val="60000"/>
                    <a:lumOff val="40000"/>
                  </a:schemeClr>
                </a:solidFill>
                <a:latin typeface="Montserrat" pitchFamily="2" charset="77"/>
              </a:rPr>
              <a:t>Join us today to support the advancement of sustainable energy in the Baltic region</a:t>
            </a:r>
          </a:p>
          <a:p>
            <a:endParaRPr lang="en-LV" dirty="0"/>
          </a:p>
        </p:txBody>
      </p:sp>
    </p:spTree>
    <p:extLst>
      <p:ext uri="{BB962C8B-B14F-4D97-AF65-F5344CB8AC3E}">
        <p14:creationId xmlns:p14="http://schemas.microsoft.com/office/powerpoint/2010/main" val="3794891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20" descr="Aerial view of a lush green forest">
            <a:extLst>
              <a:ext uri="{FF2B5EF4-FFF2-40B4-BE49-F238E27FC236}">
                <a16:creationId xmlns:a16="http://schemas.microsoft.com/office/drawing/2014/main" id="{331A7F47-5D15-E7E2-A0FA-FA9183B7B4C5}"/>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p:blipFill>
        <p:spPr>
          <a:xfrm>
            <a:off x="6238399" y="615950"/>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pic>
      <p:sp>
        <p:nvSpPr>
          <p:cNvPr id="8" name="50%  of Latvia's final energy consumption is targeted to come from renewable energy by 2030.">
            <a:extLst>
              <a:ext uri="{FF2B5EF4-FFF2-40B4-BE49-F238E27FC236}">
                <a16:creationId xmlns:a16="http://schemas.microsoft.com/office/drawing/2014/main" id="{9AC37490-380D-1B3C-1ADE-698C3C36090A}"/>
              </a:ext>
            </a:extLst>
          </p:cNvPr>
          <p:cNvSpPr/>
          <p:nvPr/>
        </p:nvSpPr>
        <p:spPr>
          <a:xfrm>
            <a:off x="638147" y="4478310"/>
            <a:ext cx="2815091" cy="11979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defTabSz="825500">
              <a:defRPr sz="3300" b="1">
                <a:latin typeface="Helvetica"/>
                <a:ea typeface="Helvetica"/>
                <a:cs typeface="Helvetica"/>
                <a:sym typeface="Helvetica"/>
              </a:defRPr>
            </a:pPr>
            <a:r>
              <a:rPr sz="3000" dirty="0">
                <a:latin typeface="Montserrat" pitchFamily="2" charset="77"/>
              </a:rPr>
              <a:t>50% </a:t>
            </a:r>
            <a:endParaRPr sz="3000" b="0" dirty="0">
              <a:latin typeface="Montserrat" pitchFamily="2" charset="77"/>
            </a:endParaRPr>
          </a:p>
        </p:txBody>
      </p:sp>
      <p:sp>
        <p:nvSpPr>
          <p:cNvPr id="9" name="TextBox 8">
            <a:extLst>
              <a:ext uri="{FF2B5EF4-FFF2-40B4-BE49-F238E27FC236}">
                <a16:creationId xmlns:a16="http://schemas.microsoft.com/office/drawing/2014/main" id="{E18989C3-8038-BBD4-310B-397DF3E65849}"/>
              </a:ext>
            </a:extLst>
          </p:cNvPr>
          <p:cNvSpPr txBox="1"/>
          <p:nvPr/>
        </p:nvSpPr>
        <p:spPr>
          <a:xfrm>
            <a:off x="638147" y="5116689"/>
            <a:ext cx="3543081" cy="784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1500" dirty="0">
                <a:latin typeface="Montserrat" pitchFamily="2" charset="77"/>
              </a:rPr>
              <a:t>O</a:t>
            </a:r>
            <a:r>
              <a:rPr lang="en-GB" sz="1500" b="0" dirty="0">
                <a:latin typeface="Montserrat" pitchFamily="2" charset="77"/>
              </a:rPr>
              <a:t>f Latvia's final energy consumption is targeted to come from renewable energy by 2030</a:t>
            </a:r>
            <a:endParaRPr lang="en-LV" sz="1500" dirty="0"/>
          </a:p>
        </p:txBody>
      </p:sp>
      <p:sp>
        <p:nvSpPr>
          <p:cNvPr id="10" name="3rd among EU countries with the highest renewable energy use and one of the seven that achieved the EU’s target.…">
            <a:extLst>
              <a:ext uri="{FF2B5EF4-FFF2-40B4-BE49-F238E27FC236}">
                <a16:creationId xmlns:a16="http://schemas.microsoft.com/office/drawing/2014/main" id="{AA30CF5F-73AB-A383-8B10-6F09C96F401F}"/>
              </a:ext>
            </a:extLst>
          </p:cNvPr>
          <p:cNvSpPr/>
          <p:nvPr/>
        </p:nvSpPr>
        <p:spPr>
          <a:xfrm>
            <a:off x="638147" y="1062915"/>
            <a:ext cx="2037135" cy="1183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defTabSz="825500">
              <a:defRPr sz="3300" b="1">
                <a:latin typeface="Helvetica"/>
                <a:ea typeface="Helvetica"/>
                <a:cs typeface="Helvetica"/>
                <a:sym typeface="Helvetica"/>
              </a:defRPr>
            </a:pPr>
            <a:r>
              <a:rPr sz="3000" dirty="0">
                <a:latin typeface="Montserrat" pitchFamily="2" charset="77"/>
              </a:rPr>
              <a:t>3rd</a:t>
            </a:r>
            <a:br>
              <a:rPr sz="3000" dirty="0">
                <a:latin typeface="Montserrat" pitchFamily="2" charset="77"/>
              </a:rPr>
            </a:br>
            <a:endParaRPr sz="3000" b="0" dirty="0">
              <a:latin typeface="Montserrat" pitchFamily="2" charset="77"/>
            </a:endParaRPr>
          </a:p>
        </p:txBody>
      </p:sp>
      <p:sp>
        <p:nvSpPr>
          <p:cNvPr id="11" name="TextBox 10">
            <a:extLst>
              <a:ext uri="{FF2B5EF4-FFF2-40B4-BE49-F238E27FC236}">
                <a16:creationId xmlns:a16="http://schemas.microsoft.com/office/drawing/2014/main" id="{E11F7900-0D11-4116-BA73-F49EDC6FA266}"/>
              </a:ext>
            </a:extLst>
          </p:cNvPr>
          <p:cNvSpPr txBox="1"/>
          <p:nvPr/>
        </p:nvSpPr>
        <p:spPr>
          <a:xfrm>
            <a:off x="638147" y="1715259"/>
            <a:ext cx="4268283" cy="10926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825500">
              <a:defRPr sz="3300" b="1">
                <a:latin typeface="Helvetica"/>
                <a:ea typeface="Helvetica"/>
                <a:cs typeface="Helvetica"/>
                <a:sym typeface="Helvetica"/>
              </a:defRPr>
            </a:pPr>
            <a:r>
              <a:rPr lang="en-GB" sz="1500" b="0" dirty="0">
                <a:latin typeface="Montserrat" pitchFamily="2" charset="77"/>
              </a:rPr>
              <a:t>Among EU countries with the highest renewable energy use and one of the seven that achieved the EU’s target</a:t>
            </a:r>
          </a:p>
          <a:p>
            <a:pPr algn="l" defTabSz="825500">
              <a:defRPr sz="3300" b="1">
                <a:latin typeface="Helvetica"/>
                <a:ea typeface="Helvetica"/>
                <a:cs typeface="Helvetica"/>
                <a:sym typeface="Helvetica"/>
              </a:defRPr>
            </a:pPr>
            <a:endParaRPr lang="en-GB" sz="2000" b="0" dirty="0">
              <a:solidFill>
                <a:schemeClr val="bg1"/>
              </a:solidFill>
              <a:latin typeface="Montserrat" pitchFamily="2" charset="77"/>
            </a:endParaRPr>
          </a:p>
        </p:txBody>
      </p:sp>
      <p:sp>
        <p:nvSpPr>
          <p:cNvPr id="12" name="42.1%  of Latvia's energy consumption is sourced from renewable energy, primarily through strong hydroelectric power, making it the second highest rate in Europe. (Eurostat 2021)">
            <a:extLst>
              <a:ext uri="{FF2B5EF4-FFF2-40B4-BE49-F238E27FC236}">
                <a16:creationId xmlns:a16="http://schemas.microsoft.com/office/drawing/2014/main" id="{AC64FAF5-9FA4-02F5-AAF0-D160C3DA89E9}"/>
              </a:ext>
            </a:extLst>
          </p:cNvPr>
          <p:cNvSpPr/>
          <p:nvPr/>
        </p:nvSpPr>
        <p:spPr>
          <a:xfrm>
            <a:off x="638146" y="2672682"/>
            <a:ext cx="3338167" cy="11979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defTabSz="825500">
              <a:defRPr sz="3300" b="1">
                <a:latin typeface="Helvetica"/>
                <a:ea typeface="Helvetica"/>
                <a:cs typeface="Helvetica"/>
                <a:sym typeface="Helvetica"/>
              </a:defRPr>
            </a:pPr>
            <a:r>
              <a:rPr sz="3000" dirty="0">
                <a:latin typeface="Montserrat" pitchFamily="2" charset="77"/>
              </a:rPr>
              <a:t>42.1% </a:t>
            </a:r>
            <a:endParaRPr sz="3000" b="0" dirty="0">
              <a:latin typeface="Montserrat" pitchFamily="2" charset="77"/>
            </a:endParaRPr>
          </a:p>
        </p:txBody>
      </p:sp>
      <p:sp>
        <p:nvSpPr>
          <p:cNvPr id="13" name="TextBox 12">
            <a:extLst>
              <a:ext uri="{FF2B5EF4-FFF2-40B4-BE49-F238E27FC236}">
                <a16:creationId xmlns:a16="http://schemas.microsoft.com/office/drawing/2014/main" id="{572187BF-0C7C-331A-0584-9F5156253FB5}"/>
              </a:ext>
            </a:extLst>
          </p:cNvPr>
          <p:cNvSpPr txBox="1"/>
          <p:nvPr/>
        </p:nvSpPr>
        <p:spPr>
          <a:xfrm>
            <a:off x="638146" y="3335326"/>
            <a:ext cx="4268283"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1500" dirty="0">
                <a:latin typeface="Montserrat" pitchFamily="2" charset="77"/>
              </a:rPr>
              <a:t>O</a:t>
            </a:r>
            <a:r>
              <a:rPr lang="en-GB" sz="1500" b="0" dirty="0">
                <a:latin typeface="Montserrat" pitchFamily="2" charset="77"/>
              </a:rPr>
              <a:t>f Latvia's energy consumption is sourced from renewable energy, primarily through strong hydroelectric power, making it the second highest rate in Europe</a:t>
            </a:r>
          </a:p>
        </p:txBody>
      </p:sp>
    </p:spTree>
    <p:extLst>
      <p:ext uri="{BB962C8B-B14F-4D97-AF65-F5344CB8AC3E}">
        <p14:creationId xmlns:p14="http://schemas.microsoft.com/office/powerpoint/2010/main" val="1557876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sky, outdoor, water, nature&#10;&#10;Description automatically generated">
            <a:extLst>
              <a:ext uri="{FF2B5EF4-FFF2-40B4-BE49-F238E27FC236}">
                <a16:creationId xmlns:a16="http://schemas.microsoft.com/office/drawing/2014/main" id="{A2F18FAA-320A-6635-BBD4-1B337D7A6514}"/>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
        <p:nvSpPr>
          <p:cNvPr id="7" name="TextBox 6">
            <a:extLst>
              <a:ext uri="{FF2B5EF4-FFF2-40B4-BE49-F238E27FC236}">
                <a16:creationId xmlns:a16="http://schemas.microsoft.com/office/drawing/2014/main" id="{AB2ECB00-7925-F9AF-C627-00D94F0DA850}"/>
              </a:ext>
            </a:extLst>
          </p:cNvPr>
          <p:cNvSpPr txBox="1"/>
          <p:nvPr/>
        </p:nvSpPr>
        <p:spPr>
          <a:xfrm>
            <a:off x="289560" y="639763"/>
            <a:ext cx="5196840" cy="12464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825500">
              <a:defRPr sz="5000" b="1">
                <a:latin typeface="Helvetica"/>
                <a:ea typeface="Helvetica"/>
                <a:cs typeface="Helvetica"/>
                <a:sym typeface="Helvetica"/>
              </a:defRPr>
            </a:pPr>
            <a:r>
              <a:rPr lang="en-GB" sz="2500" b="1" dirty="0">
                <a:latin typeface="Montserrat" pitchFamily="2" charset="77"/>
              </a:rPr>
              <a:t>Latvia boasts vast untapped potential for renewable energy development</a:t>
            </a:r>
          </a:p>
        </p:txBody>
      </p:sp>
      <p:sp>
        <p:nvSpPr>
          <p:cNvPr id="8" name="TextBox 7">
            <a:extLst>
              <a:ext uri="{FF2B5EF4-FFF2-40B4-BE49-F238E27FC236}">
                <a16:creationId xmlns:a16="http://schemas.microsoft.com/office/drawing/2014/main" id="{77376C05-8D20-98D0-3A3B-D11C9AD738C6}"/>
              </a:ext>
            </a:extLst>
          </p:cNvPr>
          <p:cNvSpPr txBox="1"/>
          <p:nvPr/>
        </p:nvSpPr>
        <p:spPr>
          <a:xfrm>
            <a:off x="289560" y="2161441"/>
            <a:ext cx="5400040"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825500">
              <a:defRPr sz="5000">
                <a:latin typeface="Helvetica"/>
                <a:ea typeface="Helvetica"/>
                <a:cs typeface="Helvetica"/>
                <a:sym typeface="Helvetica"/>
              </a:defRPr>
            </a:pPr>
            <a:r>
              <a:rPr lang="en-GB" sz="2000" dirty="0">
                <a:latin typeface="Montserrat" pitchFamily="2" charset="77"/>
              </a:rPr>
              <a:t>This abundance of natural resources presents a golden opportunity for Latvia to become a regional leader in the transition to a sustainable energy future</a:t>
            </a:r>
          </a:p>
        </p:txBody>
      </p:sp>
      <p:sp>
        <p:nvSpPr>
          <p:cNvPr id="9" name="TextBox 8">
            <a:extLst>
              <a:ext uri="{FF2B5EF4-FFF2-40B4-BE49-F238E27FC236}">
                <a16:creationId xmlns:a16="http://schemas.microsoft.com/office/drawing/2014/main" id="{EF39A791-4A33-FC12-9F6E-A76C2EC3832F}"/>
              </a:ext>
            </a:extLst>
          </p:cNvPr>
          <p:cNvSpPr txBox="1"/>
          <p:nvPr/>
        </p:nvSpPr>
        <p:spPr>
          <a:xfrm>
            <a:off x="1090830" y="3956105"/>
            <a:ext cx="439557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825500">
              <a:defRPr sz="5000">
                <a:latin typeface="Helvetica"/>
                <a:ea typeface="Helvetica"/>
                <a:cs typeface="Helvetica"/>
                <a:sym typeface="Helvetica"/>
              </a:defRPr>
            </a:pPr>
            <a:r>
              <a:rPr lang="en-GB" sz="2000" dirty="0">
                <a:latin typeface="Montserrat" pitchFamily="2" charset="77"/>
              </a:rPr>
              <a:t>36% or almost 500km of borders are along the Baltic Sea coast</a:t>
            </a:r>
          </a:p>
        </p:txBody>
      </p:sp>
      <p:sp>
        <p:nvSpPr>
          <p:cNvPr id="10" name="TextBox 9">
            <a:extLst>
              <a:ext uri="{FF2B5EF4-FFF2-40B4-BE49-F238E27FC236}">
                <a16:creationId xmlns:a16="http://schemas.microsoft.com/office/drawing/2014/main" id="{D3BA62EB-1B22-86A6-71EB-A675A1229224}"/>
              </a:ext>
            </a:extLst>
          </p:cNvPr>
          <p:cNvSpPr txBox="1"/>
          <p:nvPr/>
        </p:nvSpPr>
        <p:spPr>
          <a:xfrm>
            <a:off x="1090831" y="4784700"/>
            <a:ext cx="295783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825500">
              <a:defRPr sz="5000">
                <a:latin typeface="Helvetica"/>
                <a:ea typeface="Helvetica"/>
                <a:cs typeface="Helvetica"/>
                <a:sym typeface="Helvetica"/>
              </a:defRPr>
            </a:pPr>
            <a:r>
              <a:rPr lang="en-GB" sz="2000" dirty="0">
                <a:latin typeface="Montserrat" pitchFamily="2" charset="77"/>
              </a:rPr>
              <a:t>Over 50% of land is covered in forests</a:t>
            </a:r>
          </a:p>
        </p:txBody>
      </p:sp>
      <p:sp>
        <p:nvSpPr>
          <p:cNvPr id="15" name="Oval 24">
            <a:extLst>
              <a:ext uri="{FF2B5EF4-FFF2-40B4-BE49-F238E27FC236}">
                <a16:creationId xmlns:a16="http://schemas.microsoft.com/office/drawing/2014/main" id="{52E1B544-036F-E3D0-9A75-841B98A62092}"/>
              </a:ext>
            </a:extLst>
          </p:cNvPr>
          <p:cNvSpPr/>
          <p:nvPr/>
        </p:nvSpPr>
        <p:spPr>
          <a:xfrm>
            <a:off x="543628" y="4214351"/>
            <a:ext cx="204517" cy="191394"/>
          </a:xfrm>
          <a:prstGeom prst="ellipse">
            <a:avLst/>
          </a:prstGeom>
          <a:solidFill>
            <a:srgbClr val="78E5C0"/>
          </a:solidFill>
          <a:ln w="12700">
            <a:miter lim="400000"/>
          </a:ln>
        </p:spPr>
        <p:txBody>
          <a:bodyPr lIns="45719" rIns="45719" anchor="ctr"/>
          <a:lstStyle/>
          <a:p>
            <a:pPr algn="ctr">
              <a:defRPr>
                <a:solidFill>
                  <a:srgbClr val="FFFFFF"/>
                </a:solidFill>
              </a:defRPr>
            </a:pPr>
            <a:endParaRPr/>
          </a:p>
        </p:txBody>
      </p:sp>
      <p:sp>
        <p:nvSpPr>
          <p:cNvPr id="16" name="Oval 24">
            <a:extLst>
              <a:ext uri="{FF2B5EF4-FFF2-40B4-BE49-F238E27FC236}">
                <a16:creationId xmlns:a16="http://schemas.microsoft.com/office/drawing/2014/main" id="{3B719EF2-61C1-93AD-F6E8-A06A9780568A}"/>
              </a:ext>
            </a:extLst>
          </p:cNvPr>
          <p:cNvSpPr/>
          <p:nvPr/>
        </p:nvSpPr>
        <p:spPr>
          <a:xfrm>
            <a:off x="543627" y="5039519"/>
            <a:ext cx="204517" cy="191394"/>
          </a:xfrm>
          <a:prstGeom prst="ellipse">
            <a:avLst/>
          </a:prstGeom>
          <a:solidFill>
            <a:srgbClr val="78E5C0"/>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4109645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DC97BA-ED13-5313-371F-3F976BB4C385}"/>
              </a:ext>
            </a:extLst>
          </p:cNvPr>
          <p:cNvSpPr txBox="1"/>
          <p:nvPr/>
        </p:nvSpPr>
        <p:spPr>
          <a:xfrm>
            <a:off x="322443" y="639763"/>
            <a:ext cx="4458563"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2500" b="1" dirty="0">
                <a:latin typeface="Montserrat" pitchFamily="2" charset="77"/>
              </a:rPr>
              <a:t>Underutilised resources of the Baltic sea</a:t>
            </a:r>
          </a:p>
        </p:txBody>
      </p:sp>
      <p:sp>
        <p:nvSpPr>
          <p:cNvPr id="3" name="The Baltic Sea on Latvia's coast has a potential to generate up to LV 14.5GW.">
            <a:extLst>
              <a:ext uri="{FF2B5EF4-FFF2-40B4-BE49-F238E27FC236}">
                <a16:creationId xmlns:a16="http://schemas.microsoft.com/office/drawing/2014/main" id="{93450952-3ECD-229C-56C8-D6AFE61B9AAA}"/>
              </a:ext>
            </a:extLst>
          </p:cNvPr>
          <p:cNvSpPr/>
          <p:nvPr/>
        </p:nvSpPr>
        <p:spPr>
          <a:xfrm>
            <a:off x="1286820" y="2042197"/>
            <a:ext cx="3991113" cy="2372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defTabSz="825500">
              <a:defRPr sz="5000">
                <a:latin typeface="Helvetica"/>
                <a:ea typeface="Helvetica"/>
                <a:cs typeface="Helvetica"/>
                <a:sym typeface="Helvetica"/>
              </a:defRPr>
            </a:lvl1pPr>
          </a:lstStyle>
          <a:p>
            <a:pPr algn="l"/>
            <a:r>
              <a:rPr sz="2000" dirty="0">
                <a:latin typeface="Montserrat" pitchFamily="2" charset="77"/>
              </a:rPr>
              <a:t>The Baltic Sea on Latvia's coast has a potential to generate up to LV 1</a:t>
            </a:r>
            <a:r>
              <a:rPr lang="lv-LV" sz="2000" dirty="0">
                <a:latin typeface="Montserrat" pitchFamily="2" charset="77"/>
              </a:rPr>
              <a:t>5</a:t>
            </a:r>
            <a:r>
              <a:rPr sz="2000" dirty="0">
                <a:latin typeface="Montserrat" pitchFamily="2" charset="77"/>
              </a:rPr>
              <a:t>.5GW </a:t>
            </a:r>
          </a:p>
        </p:txBody>
      </p:sp>
      <p:sp>
        <p:nvSpPr>
          <p:cNvPr id="6" name="Total untapped potential of the Baltic Sea is estimated to be around 90GW">
            <a:extLst>
              <a:ext uri="{FF2B5EF4-FFF2-40B4-BE49-F238E27FC236}">
                <a16:creationId xmlns:a16="http://schemas.microsoft.com/office/drawing/2014/main" id="{E879A7B3-C3E3-C802-30CB-1EB0DBD34D53}"/>
              </a:ext>
            </a:extLst>
          </p:cNvPr>
          <p:cNvSpPr txBox="1"/>
          <p:nvPr/>
        </p:nvSpPr>
        <p:spPr>
          <a:xfrm>
            <a:off x="1286820" y="3275112"/>
            <a:ext cx="3766443"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825500">
              <a:defRPr sz="5000">
                <a:latin typeface="Helvetica"/>
                <a:ea typeface="Helvetica"/>
                <a:cs typeface="Helvetica"/>
                <a:sym typeface="Helvetica"/>
              </a:defRPr>
            </a:lvl1pPr>
          </a:lstStyle>
          <a:p>
            <a:pPr algn="l"/>
            <a:r>
              <a:rPr sz="2000" dirty="0">
                <a:latin typeface="Montserrat" pitchFamily="2" charset="77"/>
              </a:rPr>
              <a:t>Total untapped potential of the Baltic Sea is estimated to be around 90GW</a:t>
            </a:r>
          </a:p>
        </p:txBody>
      </p:sp>
      <p:sp>
        <p:nvSpPr>
          <p:cNvPr id="11" name="The shallow depths of the Baltic Sea make it a cost-effective location for offshore wind park development.">
            <a:extLst>
              <a:ext uri="{FF2B5EF4-FFF2-40B4-BE49-F238E27FC236}">
                <a16:creationId xmlns:a16="http://schemas.microsoft.com/office/drawing/2014/main" id="{BFFB6A95-5ED4-780B-F91D-F273E5A23CA4}"/>
              </a:ext>
            </a:extLst>
          </p:cNvPr>
          <p:cNvSpPr txBox="1"/>
          <p:nvPr/>
        </p:nvSpPr>
        <p:spPr>
          <a:xfrm>
            <a:off x="1286820" y="4521268"/>
            <a:ext cx="3991113"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825500">
              <a:defRPr sz="5000">
                <a:latin typeface="Helvetica"/>
                <a:ea typeface="Helvetica"/>
                <a:cs typeface="Helvetica"/>
                <a:sym typeface="Helvetica"/>
              </a:defRPr>
            </a:lvl1pPr>
          </a:lstStyle>
          <a:p>
            <a:pPr algn="l"/>
            <a:r>
              <a:rPr sz="2000" dirty="0">
                <a:latin typeface="Montserrat" pitchFamily="2" charset="77"/>
              </a:rPr>
              <a:t>The shallow depths of the Baltic Sea make it a cost-effective location for offshore wind park development</a:t>
            </a:r>
          </a:p>
        </p:txBody>
      </p:sp>
      <p:sp>
        <p:nvSpPr>
          <p:cNvPr id="12" name="Oval 24">
            <a:extLst>
              <a:ext uri="{FF2B5EF4-FFF2-40B4-BE49-F238E27FC236}">
                <a16:creationId xmlns:a16="http://schemas.microsoft.com/office/drawing/2014/main" id="{E9BFF880-879B-9BC9-9A32-11DE490AA46F}"/>
              </a:ext>
            </a:extLst>
          </p:cNvPr>
          <p:cNvSpPr/>
          <p:nvPr/>
        </p:nvSpPr>
        <p:spPr>
          <a:xfrm>
            <a:off x="-12669087" y="4414287"/>
            <a:ext cx="451536" cy="455709"/>
          </a:xfrm>
          <a:prstGeom prst="ellipse">
            <a:avLst/>
          </a:prstGeom>
          <a:solidFill>
            <a:srgbClr val="78E5C0"/>
          </a:solidFill>
          <a:ln w="12700">
            <a:miter lim="400000"/>
          </a:ln>
        </p:spPr>
        <p:txBody>
          <a:bodyPr lIns="45719" rIns="45719" anchor="ctr"/>
          <a:lstStyle/>
          <a:p>
            <a:pPr algn="ctr">
              <a:defRPr>
                <a:solidFill>
                  <a:srgbClr val="FFFFFF"/>
                </a:solidFill>
              </a:defRPr>
            </a:pPr>
            <a:endParaRPr/>
          </a:p>
        </p:txBody>
      </p:sp>
      <p:sp>
        <p:nvSpPr>
          <p:cNvPr id="14" name="Oval 24">
            <a:extLst>
              <a:ext uri="{FF2B5EF4-FFF2-40B4-BE49-F238E27FC236}">
                <a16:creationId xmlns:a16="http://schemas.microsoft.com/office/drawing/2014/main" id="{C0EBB16D-A249-9BAF-E871-6D79B2A72A4D}"/>
              </a:ext>
            </a:extLst>
          </p:cNvPr>
          <p:cNvSpPr/>
          <p:nvPr/>
        </p:nvSpPr>
        <p:spPr>
          <a:xfrm>
            <a:off x="-11726168" y="6160740"/>
            <a:ext cx="451536" cy="455709"/>
          </a:xfrm>
          <a:prstGeom prst="ellipse">
            <a:avLst/>
          </a:prstGeom>
          <a:solidFill>
            <a:srgbClr val="78E5C0"/>
          </a:solidFill>
          <a:ln w="12700">
            <a:miter lim="400000"/>
          </a:ln>
        </p:spPr>
        <p:txBody>
          <a:bodyPr lIns="45719" rIns="45719" anchor="ctr"/>
          <a:lstStyle/>
          <a:p>
            <a:pPr algn="ctr">
              <a:defRPr>
                <a:solidFill>
                  <a:srgbClr val="FFFFFF"/>
                </a:solidFill>
              </a:defRPr>
            </a:pPr>
            <a:endParaRPr/>
          </a:p>
        </p:txBody>
      </p:sp>
      <p:sp>
        <p:nvSpPr>
          <p:cNvPr id="15" name="Oval 24">
            <a:extLst>
              <a:ext uri="{FF2B5EF4-FFF2-40B4-BE49-F238E27FC236}">
                <a16:creationId xmlns:a16="http://schemas.microsoft.com/office/drawing/2014/main" id="{1CAF6188-4990-5020-98C3-82A1C29C2B04}"/>
              </a:ext>
            </a:extLst>
          </p:cNvPr>
          <p:cNvSpPr/>
          <p:nvPr/>
        </p:nvSpPr>
        <p:spPr>
          <a:xfrm>
            <a:off x="690279" y="2463928"/>
            <a:ext cx="204517" cy="191394"/>
          </a:xfrm>
          <a:prstGeom prst="ellipse">
            <a:avLst/>
          </a:prstGeom>
          <a:solidFill>
            <a:srgbClr val="78E5C0"/>
          </a:solidFill>
          <a:ln w="12700">
            <a:miter lim="400000"/>
          </a:ln>
        </p:spPr>
        <p:txBody>
          <a:bodyPr lIns="45719" rIns="45719" anchor="ctr"/>
          <a:lstStyle/>
          <a:p>
            <a:pPr algn="ctr">
              <a:defRPr>
                <a:solidFill>
                  <a:srgbClr val="FFFFFF"/>
                </a:solidFill>
              </a:defRPr>
            </a:pPr>
            <a:endParaRPr/>
          </a:p>
        </p:txBody>
      </p:sp>
      <p:sp>
        <p:nvSpPr>
          <p:cNvPr id="16" name="Oval 24">
            <a:extLst>
              <a:ext uri="{FF2B5EF4-FFF2-40B4-BE49-F238E27FC236}">
                <a16:creationId xmlns:a16="http://schemas.microsoft.com/office/drawing/2014/main" id="{7804019B-6AC4-CFEC-0631-8CC6B9E383C2}"/>
              </a:ext>
            </a:extLst>
          </p:cNvPr>
          <p:cNvSpPr/>
          <p:nvPr/>
        </p:nvSpPr>
        <p:spPr>
          <a:xfrm>
            <a:off x="690278" y="3692376"/>
            <a:ext cx="204517" cy="191394"/>
          </a:xfrm>
          <a:prstGeom prst="ellipse">
            <a:avLst/>
          </a:prstGeom>
          <a:solidFill>
            <a:srgbClr val="78E5C0"/>
          </a:solidFill>
          <a:ln w="12700">
            <a:miter lim="400000"/>
          </a:ln>
        </p:spPr>
        <p:txBody>
          <a:bodyPr lIns="45719" rIns="45719" anchor="ctr"/>
          <a:lstStyle/>
          <a:p>
            <a:pPr algn="ctr">
              <a:defRPr>
                <a:solidFill>
                  <a:srgbClr val="FFFFFF"/>
                </a:solidFill>
              </a:defRPr>
            </a:pPr>
            <a:endParaRPr/>
          </a:p>
        </p:txBody>
      </p:sp>
      <p:sp>
        <p:nvSpPr>
          <p:cNvPr id="17" name="Oval 24">
            <a:extLst>
              <a:ext uri="{FF2B5EF4-FFF2-40B4-BE49-F238E27FC236}">
                <a16:creationId xmlns:a16="http://schemas.microsoft.com/office/drawing/2014/main" id="{5273CFC1-4D3D-DC9F-12EB-3C48A0174209}"/>
              </a:ext>
            </a:extLst>
          </p:cNvPr>
          <p:cNvSpPr/>
          <p:nvPr/>
        </p:nvSpPr>
        <p:spPr>
          <a:xfrm>
            <a:off x="690278" y="4996723"/>
            <a:ext cx="204517" cy="191394"/>
          </a:xfrm>
          <a:prstGeom prst="ellipse">
            <a:avLst/>
          </a:prstGeom>
          <a:solidFill>
            <a:srgbClr val="78E5C0"/>
          </a:solidFill>
          <a:ln w="12700">
            <a:miter lim="400000"/>
          </a:ln>
        </p:spPr>
        <p:txBody>
          <a:bodyPr lIns="45719" rIns="45719" anchor="ctr"/>
          <a:lstStyle/>
          <a:p>
            <a:pPr algn="ctr">
              <a:defRPr>
                <a:solidFill>
                  <a:srgbClr val="FFFFFF"/>
                </a:solidFill>
              </a:defRPr>
            </a:pPr>
            <a:endParaRPr/>
          </a:p>
        </p:txBody>
      </p:sp>
      <p:pic>
        <p:nvPicPr>
          <p:cNvPr id="21" name="Picture Placeholder 20" descr="A person surfing on the waves&#10;&#10;Description automatically generated with medium confidence">
            <a:extLst>
              <a:ext uri="{FF2B5EF4-FFF2-40B4-BE49-F238E27FC236}">
                <a16:creationId xmlns:a16="http://schemas.microsoft.com/office/drawing/2014/main" id="{9AE3C251-F6E9-4AED-816D-FEAA1DFBC179}"/>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32148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tvia's renewable energy market is ripe with opportunities:">
            <a:extLst>
              <a:ext uri="{FF2B5EF4-FFF2-40B4-BE49-F238E27FC236}">
                <a16:creationId xmlns:a16="http://schemas.microsoft.com/office/drawing/2014/main" id="{D87E0075-1CF4-AB1A-1A4A-D0F4BCB63939}"/>
              </a:ext>
            </a:extLst>
          </p:cNvPr>
          <p:cNvSpPr/>
          <p:nvPr/>
        </p:nvSpPr>
        <p:spPr>
          <a:xfrm>
            <a:off x="678376" y="966799"/>
            <a:ext cx="3858456" cy="1970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defTabSz="825500">
              <a:defRPr sz="5000" b="1">
                <a:latin typeface="Helvetica"/>
                <a:ea typeface="Helvetica"/>
                <a:cs typeface="Helvetica"/>
                <a:sym typeface="Helvetica"/>
              </a:defRPr>
            </a:lvl1pPr>
          </a:lstStyle>
          <a:p>
            <a:pPr algn="l"/>
            <a:r>
              <a:rPr sz="2500" dirty="0">
                <a:latin typeface="Montserrat" pitchFamily="2" charset="77"/>
              </a:rPr>
              <a:t>Latvia's renewable energy market is ripe with opportunities:</a:t>
            </a:r>
          </a:p>
        </p:txBody>
      </p:sp>
      <p:sp>
        <p:nvSpPr>
          <p:cNvPr id="9" name="energy efficiency solutions">
            <a:extLst>
              <a:ext uri="{FF2B5EF4-FFF2-40B4-BE49-F238E27FC236}">
                <a16:creationId xmlns:a16="http://schemas.microsoft.com/office/drawing/2014/main" id="{BB52885D-B8BF-4346-BB91-3BF2578EF7A7}"/>
              </a:ext>
            </a:extLst>
          </p:cNvPr>
          <p:cNvSpPr txBox="1"/>
          <p:nvPr/>
        </p:nvSpPr>
        <p:spPr>
          <a:xfrm>
            <a:off x="1200780" y="3241381"/>
            <a:ext cx="4066959"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825500">
              <a:defRPr sz="5000">
                <a:latin typeface="Helvetica"/>
                <a:ea typeface="Helvetica"/>
                <a:cs typeface="Helvetica"/>
                <a:sym typeface="Helvetica"/>
              </a:defRPr>
            </a:lvl1pPr>
          </a:lstStyle>
          <a:p>
            <a:r>
              <a:rPr lang="en-GB" sz="2000" dirty="0">
                <a:latin typeface="Montserrat" pitchFamily="2" charset="77"/>
              </a:rPr>
              <a:t>Wind and solar energy as alternatives to traditional fossil fuels such as coal, oil, and gas</a:t>
            </a:r>
          </a:p>
        </p:txBody>
      </p:sp>
      <p:sp>
        <p:nvSpPr>
          <p:cNvPr id="10" name="energy efficiency solutions">
            <a:extLst>
              <a:ext uri="{FF2B5EF4-FFF2-40B4-BE49-F238E27FC236}">
                <a16:creationId xmlns:a16="http://schemas.microsoft.com/office/drawing/2014/main" id="{59661144-6B1D-3648-C800-C34508A8698C}"/>
              </a:ext>
            </a:extLst>
          </p:cNvPr>
          <p:cNvSpPr txBox="1"/>
          <p:nvPr/>
        </p:nvSpPr>
        <p:spPr>
          <a:xfrm>
            <a:off x="1171655" y="4391843"/>
            <a:ext cx="4274988"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825500">
              <a:defRPr sz="5000">
                <a:latin typeface="Helvetica"/>
                <a:ea typeface="Helvetica"/>
                <a:cs typeface="Helvetica"/>
                <a:sym typeface="Helvetica"/>
              </a:defRPr>
            </a:lvl1pPr>
          </a:lstStyle>
          <a:p>
            <a:r>
              <a:rPr lang="en-GB" sz="2000" dirty="0">
                <a:latin typeface="Montserrat" pitchFamily="2" charset="77"/>
              </a:rPr>
              <a:t>Biomass power of converting organic materials into electricity or heat</a:t>
            </a:r>
          </a:p>
        </p:txBody>
      </p:sp>
      <p:sp>
        <p:nvSpPr>
          <p:cNvPr id="11" name="energy efficiency solutions">
            <a:extLst>
              <a:ext uri="{FF2B5EF4-FFF2-40B4-BE49-F238E27FC236}">
                <a16:creationId xmlns:a16="http://schemas.microsoft.com/office/drawing/2014/main" id="{A8053923-022D-AEA1-B4C2-FB690DC764AA}"/>
              </a:ext>
            </a:extLst>
          </p:cNvPr>
          <p:cNvSpPr txBox="1"/>
          <p:nvPr/>
        </p:nvSpPr>
        <p:spPr>
          <a:xfrm>
            <a:off x="1171655" y="5531589"/>
            <a:ext cx="9790437"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825500">
              <a:defRPr sz="5000">
                <a:latin typeface="Helvetica"/>
                <a:ea typeface="Helvetica"/>
                <a:cs typeface="Helvetica"/>
                <a:sym typeface="Helvetica"/>
              </a:defRPr>
            </a:lvl1pPr>
          </a:lstStyle>
          <a:p>
            <a:pPr algn="l"/>
            <a:r>
              <a:rPr lang="en-GB" sz="2000" dirty="0">
                <a:latin typeface="Montserrat" pitchFamily="2" charset="77"/>
              </a:rPr>
              <a:t>Combined heat and power plants</a:t>
            </a:r>
          </a:p>
        </p:txBody>
      </p:sp>
      <p:grpSp>
        <p:nvGrpSpPr>
          <p:cNvPr id="2" name="Group 1">
            <a:extLst>
              <a:ext uri="{FF2B5EF4-FFF2-40B4-BE49-F238E27FC236}">
                <a16:creationId xmlns:a16="http://schemas.microsoft.com/office/drawing/2014/main" id="{6A5AD60E-BB53-C197-4320-D7C50669368C}"/>
              </a:ext>
            </a:extLst>
          </p:cNvPr>
          <p:cNvGrpSpPr/>
          <p:nvPr/>
        </p:nvGrpSpPr>
        <p:grpSpPr>
          <a:xfrm>
            <a:off x="689927" y="2403078"/>
            <a:ext cx="4577812" cy="718145"/>
            <a:chOff x="678374" y="2732020"/>
            <a:chExt cx="4964379" cy="718145"/>
          </a:xfrm>
        </p:grpSpPr>
        <p:sp>
          <p:nvSpPr>
            <p:cNvPr id="8" name="energy efficiency solutions">
              <a:extLst>
                <a:ext uri="{FF2B5EF4-FFF2-40B4-BE49-F238E27FC236}">
                  <a16:creationId xmlns:a16="http://schemas.microsoft.com/office/drawing/2014/main" id="{9C690400-AB11-BAAD-270E-CD08388C91AA}"/>
                </a:ext>
              </a:extLst>
            </p:cNvPr>
            <p:cNvSpPr txBox="1"/>
            <p:nvPr/>
          </p:nvSpPr>
          <p:spPr>
            <a:xfrm>
              <a:off x="1200781" y="2732020"/>
              <a:ext cx="4441972"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825500">
                <a:defRPr sz="5000">
                  <a:latin typeface="Helvetica"/>
                  <a:ea typeface="Helvetica"/>
                  <a:cs typeface="Helvetica"/>
                  <a:sym typeface="Helvetica"/>
                </a:defRPr>
              </a:lvl1pPr>
            </a:lstStyle>
            <a:p>
              <a:r>
                <a:rPr lang="en-GB" sz="2000" dirty="0">
                  <a:latin typeface="Montserrat" pitchFamily="2" charset="77"/>
                </a:rPr>
                <a:t>Energy efficiency solutions to reduce energy consumption</a:t>
              </a:r>
            </a:p>
          </p:txBody>
        </p:sp>
        <p:sp>
          <p:nvSpPr>
            <p:cNvPr id="12" name="Oval 24">
              <a:extLst>
                <a:ext uri="{FF2B5EF4-FFF2-40B4-BE49-F238E27FC236}">
                  <a16:creationId xmlns:a16="http://schemas.microsoft.com/office/drawing/2014/main" id="{5A068C1B-7FAE-C3D4-C65E-21FB6DFD916A}"/>
                </a:ext>
              </a:extLst>
            </p:cNvPr>
            <p:cNvSpPr/>
            <p:nvPr/>
          </p:nvSpPr>
          <p:spPr>
            <a:xfrm>
              <a:off x="678374" y="2841507"/>
              <a:ext cx="204517" cy="191394"/>
            </a:xfrm>
            <a:prstGeom prst="ellipse">
              <a:avLst/>
            </a:prstGeom>
            <a:solidFill>
              <a:srgbClr val="78E5C0"/>
            </a:solidFill>
            <a:ln w="12700">
              <a:miter lim="400000"/>
            </a:ln>
          </p:spPr>
          <p:txBody>
            <a:bodyPr lIns="45719" rIns="45719" anchor="ctr"/>
            <a:lstStyle/>
            <a:p>
              <a:pPr algn="ctr">
                <a:defRPr>
                  <a:solidFill>
                    <a:srgbClr val="FFFFFF"/>
                  </a:solidFill>
                </a:defRPr>
              </a:pPr>
              <a:endParaRPr/>
            </a:p>
          </p:txBody>
        </p:sp>
      </p:grpSp>
      <p:sp>
        <p:nvSpPr>
          <p:cNvPr id="13" name="Oval 24">
            <a:extLst>
              <a:ext uri="{FF2B5EF4-FFF2-40B4-BE49-F238E27FC236}">
                <a16:creationId xmlns:a16="http://schemas.microsoft.com/office/drawing/2014/main" id="{958EA737-CDFD-C3B8-7335-CA1097299840}"/>
              </a:ext>
            </a:extLst>
          </p:cNvPr>
          <p:cNvSpPr/>
          <p:nvPr/>
        </p:nvSpPr>
        <p:spPr>
          <a:xfrm>
            <a:off x="689927" y="3357116"/>
            <a:ext cx="204517" cy="191394"/>
          </a:xfrm>
          <a:prstGeom prst="ellipse">
            <a:avLst/>
          </a:prstGeom>
          <a:solidFill>
            <a:srgbClr val="78E5C0"/>
          </a:solidFill>
          <a:ln w="12700">
            <a:miter lim="400000"/>
          </a:ln>
        </p:spPr>
        <p:txBody>
          <a:bodyPr lIns="45719" rIns="45719" anchor="ctr"/>
          <a:lstStyle/>
          <a:p>
            <a:pPr algn="ctr">
              <a:defRPr>
                <a:solidFill>
                  <a:srgbClr val="FFFFFF"/>
                </a:solidFill>
              </a:defRPr>
            </a:pPr>
            <a:endParaRPr/>
          </a:p>
        </p:txBody>
      </p:sp>
      <p:sp>
        <p:nvSpPr>
          <p:cNvPr id="14" name="Oval 24">
            <a:extLst>
              <a:ext uri="{FF2B5EF4-FFF2-40B4-BE49-F238E27FC236}">
                <a16:creationId xmlns:a16="http://schemas.microsoft.com/office/drawing/2014/main" id="{5D0E1BB0-C7B8-A0F6-7D3E-A6B5C4DCA7FD}"/>
              </a:ext>
            </a:extLst>
          </p:cNvPr>
          <p:cNvSpPr/>
          <p:nvPr/>
        </p:nvSpPr>
        <p:spPr>
          <a:xfrm>
            <a:off x="678376" y="4562749"/>
            <a:ext cx="204517" cy="191394"/>
          </a:xfrm>
          <a:prstGeom prst="ellipse">
            <a:avLst/>
          </a:prstGeom>
          <a:solidFill>
            <a:srgbClr val="78E5C0"/>
          </a:solidFill>
          <a:ln w="12700">
            <a:miter lim="400000"/>
          </a:ln>
        </p:spPr>
        <p:txBody>
          <a:bodyPr lIns="45719" rIns="45719" anchor="ctr"/>
          <a:lstStyle/>
          <a:p>
            <a:pPr algn="ctr">
              <a:defRPr>
                <a:solidFill>
                  <a:srgbClr val="FFFFFF"/>
                </a:solidFill>
              </a:defRPr>
            </a:pPr>
            <a:endParaRPr/>
          </a:p>
        </p:txBody>
      </p:sp>
      <p:sp>
        <p:nvSpPr>
          <p:cNvPr id="15" name="Oval 24">
            <a:extLst>
              <a:ext uri="{FF2B5EF4-FFF2-40B4-BE49-F238E27FC236}">
                <a16:creationId xmlns:a16="http://schemas.microsoft.com/office/drawing/2014/main" id="{8BE33439-5545-52F0-093C-F3E023F9F8BE}"/>
              </a:ext>
            </a:extLst>
          </p:cNvPr>
          <p:cNvSpPr/>
          <p:nvPr/>
        </p:nvSpPr>
        <p:spPr>
          <a:xfrm>
            <a:off x="695306" y="5638564"/>
            <a:ext cx="204517" cy="191394"/>
          </a:xfrm>
          <a:prstGeom prst="ellipse">
            <a:avLst/>
          </a:prstGeom>
          <a:solidFill>
            <a:srgbClr val="78E5C0"/>
          </a:solidFill>
          <a:ln w="12700">
            <a:miter lim="400000"/>
          </a:ln>
        </p:spPr>
        <p:txBody>
          <a:bodyPr lIns="45719" rIns="45719" anchor="ctr"/>
          <a:lstStyle/>
          <a:p>
            <a:pPr algn="ctr">
              <a:defRPr>
                <a:solidFill>
                  <a:srgbClr val="FFFFFF"/>
                </a:solidFill>
              </a:defRPr>
            </a:pPr>
            <a:endParaRPr/>
          </a:p>
        </p:txBody>
      </p:sp>
      <p:pic>
        <p:nvPicPr>
          <p:cNvPr id="16" name="Picture Placeholder 15" descr="A group of wind turbines&#10;&#10;Description automatically generated with low confidence">
            <a:extLst>
              <a:ext uri="{FF2B5EF4-FFF2-40B4-BE49-F238E27FC236}">
                <a16:creationId xmlns:a16="http://schemas.microsoft.com/office/drawing/2014/main" id="{BB29DD8F-CB6B-5F0B-BCAE-FD6D0ADF0D1E}"/>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49019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outdoor, sky, boat&#10;&#10;Description automatically generated">
            <a:extLst>
              <a:ext uri="{FF2B5EF4-FFF2-40B4-BE49-F238E27FC236}">
                <a16:creationId xmlns:a16="http://schemas.microsoft.com/office/drawing/2014/main" id="{66335D90-F763-7A87-3348-DF5CB27BC774}"/>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a:xfrm>
            <a:off x="6509119" y="146875"/>
            <a:ext cx="2773363" cy="2774951"/>
          </a:xfrm>
        </p:spPr>
      </p:pic>
      <p:pic>
        <p:nvPicPr>
          <p:cNvPr id="15" name="Picture Placeholder 14">
            <a:extLst>
              <a:ext uri="{FF2B5EF4-FFF2-40B4-BE49-F238E27FC236}">
                <a16:creationId xmlns:a16="http://schemas.microsoft.com/office/drawing/2014/main" id="{02ECEA2A-E119-DF61-2C90-337DB1E1B27A}"/>
              </a:ext>
            </a:extLst>
          </p:cNvPr>
          <p:cNvPicPr>
            <a:picLocks noGrp="1" noChangeAspect="1"/>
          </p:cNvPicPr>
          <p:nvPr>
            <p:ph type="pic" sz="quarter" idx="16"/>
          </p:nvPr>
        </p:nvPicPr>
        <p:blipFill>
          <a:blip r:embed="rId3" cstate="hqprint">
            <a:extLst>
              <a:ext uri="{28A0092B-C50C-407E-A947-70E740481C1C}">
                <a14:useLocalDpi xmlns:a14="http://schemas.microsoft.com/office/drawing/2010/main"/>
              </a:ext>
            </a:extLst>
          </a:blip>
          <a:srcRect/>
          <a:stretch>
            <a:fillRect/>
          </a:stretch>
        </p:blipFill>
        <p:spPr>
          <a:xfrm>
            <a:off x="8262109" y="3454266"/>
            <a:ext cx="2774950" cy="2774950"/>
          </a:xfrm>
        </p:spPr>
      </p:pic>
      <p:sp>
        <p:nvSpPr>
          <p:cNvPr id="9" name="Aerones: world-leading robot-enabled wind turbine maintenance and inspections service provider. Serving customers representing over 50% of the world’s wind power capacity.">
            <a:extLst>
              <a:ext uri="{FF2B5EF4-FFF2-40B4-BE49-F238E27FC236}">
                <a16:creationId xmlns:a16="http://schemas.microsoft.com/office/drawing/2014/main" id="{BEFD70AF-F443-2BD0-9E7D-B481B0DF527C}"/>
              </a:ext>
            </a:extLst>
          </p:cNvPr>
          <p:cNvSpPr/>
          <p:nvPr/>
        </p:nvSpPr>
        <p:spPr>
          <a:xfrm>
            <a:off x="608881" y="2185973"/>
            <a:ext cx="5900238" cy="5051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defTabSz="825500">
              <a:defRPr sz="5000">
                <a:latin typeface="Helvetica"/>
                <a:ea typeface="Helvetica"/>
                <a:cs typeface="Helvetica"/>
                <a:sym typeface="Helvetica"/>
              </a:defRPr>
            </a:lvl1pPr>
          </a:lstStyle>
          <a:p>
            <a:pPr algn="l"/>
            <a:r>
              <a:rPr lang="en-AU" sz="2500" b="1" dirty="0" err="1">
                <a:latin typeface="Montserrat" pitchFamily="2" charset="77"/>
              </a:rPr>
              <a:t>Aerones</a:t>
            </a:r>
            <a:r>
              <a:rPr lang="en-AU" sz="2500" b="1" dirty="0">
                <a:latin typeface="Montserrat" pitchFamily="2" charset="77"/>
              </a:rPr>
              <a:t>: </a:t>
            </a:r>
          </a:p>
          <a:p>
            <a:pPr algn="l"/>
            <a:r>
              <a:rPr lang="en-AU" sz="2000" dirty="0">
                <a:latin typeface="Montserrat" pitchFamily="2" charset="77"/>
              </a:rPr>
              <a:t>World-leading robot-enabled wind turbine maintenance and inspections service provider. Serving customers representing over 50% of the world’s wind power capacity</a:t>
            </a:r>
          </a:p>
        </p:txBody>
      </p:sp>
      <p:sp>
        <p:nvSpPr>
          <p:cNvPr id="10" name="Exciting innovations are already underway, paving the way for a more sustainable future.">
            <a:extLst>
              <a:ext uri="{FF2B5EF4-FFF2-40B4-BE49-F238E27FC236}">
                <a16:creationId xmlns:a16="http://schemas.microsoft.com/office/drawing/2014/main" id="{02BB002F-090B-A61E-85E6-5460F6A5E59A}"/>
              </a:ext>
            </a:extLst>
          </p:cNvPr>
          <p:cNvSpPr/>
          <p:nvPr/>
        </p:nvSpPr>
        <p:spPr>
          <a:xfrm>
            <a:off x="608881" y="669083"/>
            <a:ext cx="5487119" cy="1970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defTabSz="825500">
              <a:defRPr sz="5000" b="1">
                <a:latin typeface="Helvetica"/>
                <a:ea typeface="Helvetica"/>
                <a:cs typeface="Helvetica"/>
                <a:sym typeface="Helvetica"/>
              </a:defRPr>
            </a:lvl1pPr>
          </a:lstStyle>
          <a:p>
            <a:pPr algn="l"/>
            <a:r>
              <a:rPr sz="2500" dirty="0">
                <a:latin typeface="Montserrat" pitchFamily="2" charset="77"/>
              </a:rPr>
              <a:t>Exciting innovations are already underway, paving the way for a more sustainable future</a:t>
            </a:r>
          </a:p>
        </p:txBody>
      </p:sp>
      <p:sp>
        <p:nvSpPr>
          <p:cNvPr id="11" name="Etgas: leading company that specializes in engineering, constructing, and operating biomass generation plants, and offers sustainable solutions to create a cleaner energy future.">
            <a:extLst>
              <a:ext uri="{FF2B5EF4-FFF2-40B4-BE49-F238E27FC236}">
                <a16:creationId xmlns:a16="http://schemas.microsoft.com/office/drawing/2014/main" id="{2FAA6651-9C9C-4306-0F92-381CD1A7D9D7}"/>
              </a:ext>
            </a:extLst>
          </p:cNvPr>
          <p:cNvSpPr txBox="1"/>
          <p:nvPr/>
        </p:nvSpPr>
        <p:spPr>
          <a:xfrm>
            <a:off x="608881" y="4214133"/>
            <a:ext cx="6750924" cy="1718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825500">
              <a:defRPr sz="5000">
                <a:latin typeface="Helvetica"/>
                <a:ea typeface="Helvetica"/>
                <a:cs typeface="Helvetica"/>
                <a:sym typeface="Helvetica"/>
              </a:defRPr>
            </a:lvl1pPr>
          </a:lstStyle>
          <a:p>
            <a:pPr algn="l"/>
            <a:r>
              <a:rPr lang="en-AU" sz="2500" b="1" dirty="0" err="1">
                <a:latin typeface="Montserrat" pitchFamily="2" charset="77"/>
              </a:rPr>
              <a:t>Etgas</a:t>
            </a:r>
            <a:r>
              <a:rPr lang="en-AU" sz="2500" dirty="0">
                <a:latin typeface="Montserrat" pitchFamily="2" charset="77"/>
              </a:rPr>
              <a:t>: </a:t>
            </a:r>
          </a:p>
          <a:p>
            <a:pPr algn="l"/>
            <a:r>
              <a:rPr lang="en-AU" sz="2000" dirty="0">
                <a:latin typeface="Montserrat" pitchFamily="2" charset="77"/>
              </a:rPr>
              <a:t>Leading company that specializes in engineering, constructing, and operating biomass generation plants, and offers sustainable solutions to create a cleaner energy future</a:t>
            </a:r>
          </a:p>
        </p:txBody>
      </p:sp>
      <p:pic>
        <p:nvPicPr>
          <p:cNvPr id="2" name="Picture Placeholder 12">
            <a:extLst>
              <a:ext uri="{FF2B5EF4-FFF2-40B4-BE49-F238E27FC236}">
                <a16:creationId xmlns:a16="http://schemas.microsoft.com/office/drawing/2014/main" id="{D80620F2-4444-B397-2EC2-1142BF927F37}"/>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9840405" y="904444"/>
            <a:ext cx="2397978" cy="2399351"/>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pic>
    </p:spTree>
    <p:extLst>
      <p:ext uri="{BB962C8B-B14F-4D97-AF65-F5344CB8AC3E}">
        <p14:creationId xmlns:p14="http://schemas.microsoft.com/office/powerpoint/2010/main" val="2831984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xciting innovations are already underway, paving the way for a more sustainable future.">
            <a:extLst>
              <a:ext uri="{FF2B5EF4-FFF2-40B4-BE49-F238E27FC236}">
                <a16:creationId xmlns:a16="http://schemas.microsoft.com/office/drawing/2014/main" id="{4B2573B4-60F6-7B8E-04B1-BF6FE1F71551}"/>
              </a:ext>
            </a:extLst>
          </p:cNvPr>
          <p:cNvSpPr/>
          <p:nvPr/>
        </p:nvSpPr>
        <p:spPr>
          <a:xfrm>
            <a:off x="608881" y="669083"/>
            <a:ext cx="5487119" cy="1970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defTabSz="825500">
              <a:defRPr sz="5000" b="1">
                <a:latin typeface="Helvetica"/>
                <a:ea typeface="Helvetica"/>
                <a:cs typeface="Helvetica"/>
                <a:sym typeface="Helvetica"/>
              </a:defRPr>
            </a:lvl1pPr>
          </a:lstStyle>
          <a:p>
            <a:pPr algn="l"/>
            <a:r>
              <a:rPr sz="2500" dirty="0">
                <a:latin typeface="Montserrat" pitchFamily="2" charset="77"/>
              </a:rPr>
              <a:t>Exciting innovations are already underway, paving the way for a more sustainable future</a:t>
            </a:r>
          </a:p>
        </p:txBody>
      </p:sp>
      <p:sp>
        <p:nvSpPr>
          <p:cNvPr id="13" name="Aerones: world-leading robot-enabled wind turbine maintenance and inspections service provider. Serving customers representing over 50% of the world’s wind power capacity.">
            <a:extLst>
              <a:ext uri="{FF2B5EF4-FFF2-40B4-BE49-F238E27FC236}">
                <a16:creationId xmlns:a16="http://schemas.microsoft.com/office/drawing/2014/main" id="{F78D4F18-273B-0EAC-FE22-4B0D011BB2EE}"/>
              </a:ext>
            </a:extLst>
          </p:cNvPr>
          <p:cNvSpPr/>
          <p:nvPr/>
        </p:nvSpPr>
        <p:spPr>
          <a:xfrm>
            <a:off x="608881" y="2185973"/>
            <a:ext cx="5900238" cy="5051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defTabSz="825500">
              <a:defRPr sz="5000">
                <a:latin typeface="Helvetica"/>
                <a:ea typeface="Helvetica"/>
                <a:cs typeface="Helvetica"/>
                <a:sym typeface="Helvetica"/>
              </a:defRPr>
            </a:lvl1pPr>
          </a:lstStyle>
          <a:p>
            <a:pPr algn="l"/>
            <a:r>
              <a:rPr lang="en-AU" sz="2500" b="1" dirty="0" err="1">
                <a:latin typeface="Montserrat" pitchFamily="2" charset="77"/>
              </a:rPr>
              <a:t>Hygen</a:t>
            </a:r>
            <a:r>
              <a:rPr lang="en-AU" sz="2500" b="1" dirty="0">
                <a:latin typeface="Montserrat" pitchFamily="2" charset="77"/>
              </a:rPr>
              <a:t>: </a:t>
            </a:r>
          </a:p>
          <a:p>
            <a:pPr algn="l"/>
            <a:r>
              <a:rPr lang="en-AU" sz="2000" dirty="0" err="1">
                <a:latin typeface="Montserrat" pitchFamily="2" charset="77"/>
              </a:rPr>
              <a:t>Hygen</a:t>
            </a:r>
            <a:r>
              <a:rPr lang="en-AU" sz="2000" dirty="0">
                <a:latin typeface="Montserrat" pitchFamily="2" charset="77"/>
              </a:rPr>
              <a:t> provides decentralized refuelling solutions for bio-CNG-powered vehicles, offering a sustainable and eco-friendly alternative to traditional fuel sources</a:t>
            </a:r>
          </a:p>
        </p:txBody>
      </p:sp>
      <p:sp>
        <p:nvSpPr>
          <p:cNvPr id="14" name="Etgas: leading company that specializes in engineering, constructing, and operating biomass generation plants, and offers sustainable solutions to create a cleaner energy future.">
            <a:extLst>
              <a:ext uri="{FF2B5EF4-FFF2-40B4-BE49-F238E27FC236}">
                <a16:creationId xmlns:a16="http://schemas.microsoft.com/office/drawing/2014/main" id="{CEF76D75-FEBD-D9ED-10A7-0FCF879F8DF7}"/>
              </a:ext>
            </a:extLst>
          </p:cNvPr>
          <p:cNvSpPr txBox="1"/>
          <p:nvPr/>
        </p:nvSpPr>
        <p:spPr>
          <a:xfrm>
            <a:off x="608881" y="4214133"/>
            <a:ext cx="6750924" cy="1718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825500">
              <a:defRPr sz="5000">
                <a:latin typeface="Helvetica"/>
                <a:ea typeface="Helvetica"/>
                <a:cs typeface="Helvetica"/>
                <a:sym typeface="Helvetica"/>
              </a:defRPr>
            </a:lvl1pPr>
          </a:lstStyle>
          <a:p>
            <a:pPr algn="l"/>
            <a:r>
              <a:rPr lang="en-AU" sz="2500" b="1" dirty="0" err="1">
                <a:latin typeface="Montserrat" pitchFamily="2" charset="77"/>
              </a:rPr>
              <a:t>LightHouse</a:t>
            </a:r>
            <a:r>
              <a:rPr lang="en-AU" sz="2500" dirty="0">
                <a:latin typeface="Montserrat" pitchFamily="2" charset="77"/>
              </a:rPr>
              <a:t>: </a:t>
            </a:r>
          </a:p>
          <a:p>
            <a:pPr algn="l"/>
            <a:r>
              <a:rPr lang="en-AU" sz="2000" dirty="0">
                <a:latin typeface="Montserrat" pitchFamily="2" charset="77"/>
              </a:rPr>
              <a:t>With a focus on reducing costs and environmental impact, </a:t>
            </a:r>
            <a:r>
              <a:rPr lang="en-AU" sz="2000" dirty="0" err="1">
                <a:latin typeface="Montserrat" pitchFamily="2" charset="77"/>
              </a:rPr>
              <a:t>LightHouse</a:t>
            </a:r>
            <a:r>
              <a:rPr lang="en-AU" sz="2000" dirty="0">
                <a:latin typeface="Montserrat" pitchFamily="2" charset="77"/>
              </a:rPr>
              <a:t> offers lighting-as-a-service solutions that introduce LED lighting for businesses and commercial spaces</a:t>
            </a:r>
          </a:p>
        </p:txBody>
      </p:sp>
      <p:pic>
        <p:nvPicPr>
          <p:cNvPr id="15" name="Picture Placeholder 14">
            <a:extLst>
              <a:ext uri="{FF2B5EF4-FFF2-40B4-BE49-F238E27FC236}">
                <a16:creationId xmlns:a16="http://schemas.microsoft.com/office/drawing/2014/main" id="{DE9C0B64-ACB6-C951-FBB4-779B3D0109BC}"/>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a:prstGeom prst="ellipse">
            <a:avLst/>
          </a:prstGeom>
        </p:spPr>
      </p:pic>
      <p:pic>
        <p:nvPicPr>
          <p:cNvPr id="16" name="Picture Placeholder 15" descr="A picture containing outdoor, dark, rock&#10;&#10;Description automatically generated">
            <a:extLst>
              <a:ext uri="{FF2B5EF4-FFF2-40B4-BE49-F238E27FC236}">
                <a16:creationId xmlns:a16="http://schemas.microsoft.com/office/drawing/2014/main" id="{A6093D0C-26EA-C1A7-1843-5885F605A7AD}"/>
              </a:ext>
            </a:extLst>
          </p:cNvPr>
          <p:cNvPicPr>
            <a:picLocks noGrp="1" noChangeAspect="1"/>
          </p:cNvPicPr>
          <p:nvPr>
            <p:ph type="pic" sz="quarter" idx="16"/>
          </p:nvPr>
        </p:nvPicPr>
        <p:blipFill>
          <a:blip r:embed="rId3" cstate="hqprint">
            <a:extLst>
              <a:ext uri="{28A0092B-C50C-407E-A947-70E740481C1C}">
                <a14:useLocalDpi xmlns:a14="http://schemas.microsoft.com/office/drawing/2010/main"/>
              </a:ext>
            </a:extLst>
          </a:blip>
          <a:srcRect/>
          <a:stretch>
            <a:fillRect/>
          </a:stretch>
        </p:blipFill>
        <p:spPr>
          <a:prstGeom prst="ellipse">
            <a:avLst/>
          </a:prstGeom>
        </p:spPr>
      </p:pic>
    </p:spTree>
    <p:extLst>
      <p:ext uri="{BB962C8B-B14F-4D97-AF65-F5344CB8AC3E}">
        <p14:creationId xmlns:p14="http://schemas.microsoft.com/office/powerpoint/2010/main" val="4154242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BB29DD8F-CB6B-5F0B-BCAE-FD6D0ADF0D1E}"/>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p:blipFill>
        <p:spPr/>
      </p:pic>
      <p:sp>
        <p:nvSpPr>
          <p:cNvPr id="3" name="Exciting innovations are already underway, paving the way for a more sustainable future.">
            <a:extLst>
              <a:ext uri="{FF2B5EF4-FFF2-40B4-BE49-F238E27FC236}">
                <a16:creationId xmlns:a16="http://schemas.microsoft.com/office/drawing/2014/main" id="{02571F78-2145-8663-6C69-D430426A4302}"/>
              </a:ext>
            </a:extLst>
          </p:cNvPr>
          <p:cNvSpPr/>
          <p:nvPr/>
        </p:nvSpPr>
        <p:spPr>
          <a:xfrm>
            <a:off x="608881" y="669083"/>
            <a:ext cx="5487119" cy="1970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defTabSz="825500">
              <a:defRPr sz="5000" b="1">
                <a:latin typeface="Helvetica"/>
                <a:ea typeface="Helvetica"/>
                <a:cs typeface="Helvetica"/>
                <a:sym typeface="Helvetica"/>
              </a:defRPr>
            </a:lvl1pPr>
          </a:lstStyle>
          <a:p>
            <a:pPr algn="l"/>
            <a:r>
              <a:rPr sz="2500" dirty="0">
                <a:latin typeface="Montserrat" pitchFamily="2" charset="77"/>
              </a:rPr>
              <a:t>Exciting innovations are already underway, paving the way for a more sustainable future</a:t>
            </a:r>
          </a:p>
        </p:txBody>
      </p:sp>
      <p:sp>
        <p:nvSpPr>
          <p:cNvPr id="6" name="Aerones: world-leading robot-enabled wind turbine maintenance and inspections service provider. Serving customers representing over 50% of the world’s wind power capacity.">
            <a:extLst>
              <a:ext uri="{FF2B5EF4-FFF2-40B4-BE49-F238E27FC236}">
                <a16:creationId xmlns:a16="http://schemas.microsoft.com/office/drawing/2014/main" id="{8368A31C-8302-E938-CD71-C9E09BB35B8B}"/>
              </a:ext>
            </a:extLst>
          </p:cNvPr>
          <p:cNvSpPr/>
          <p:nvPr/>
        </p:nvSpPr>
        <p:spPr>
          <a:xfrm>
            <a:off x="608881" y="2185973"/>
            <a:ext cx="5487119" cy="5051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defTabSz="825500">
              <a:defRPr sz="5000">
                <a:latin typeface="Helvetica"/>
                <a:ea typeface="Helvetica"/>
                <a:cs typeface="Helvetica"/>
                <a:sym typeface="Helvetica"/>
              </a:defRPr>
            </a:lvl1pPr>
          </a:lstStyle>
          <a:p>
            <a:pPr algn="l"/>
            <a:r>
              <a:rPr lang="lv-LV" sz="2500" b="1" dirty="0" err="1">
                <a:latin typeface="Montserrat" pitchFamily="2" charset="77"/>
              </a:rPr>
              <a:t>Digas</a:t>
            </a:r>
            <a:r>
              <a:rPr lang="lv-LV" sz="2500" b="1" dirty="0">
                <a:latin typeface="Montserrat" pitchFamily="2" charset="77"/>
              </a:rPr>
              <a:t>: </a:t>
            </a:r>
          </a:p>
          <a:p>
            <a:pPr algn="l"/>
            <a:r>
              <a:rPr lang="en-GB" sz="2000" dirty="0" err="1">
                <a:latin typeface="Montserrat" pitchFamily="2" charset="77"/>
              </a:rPr>
              <a:t>Digas</a:t>
            </a:r>
            <a:r>
              <a:rPr lang="en-GB" sz="2000" dirty="0">
                <a:latin typeface="Montserrat" pitchFamily="2" charset="77"/>
              </a:rPr>
              <a:t> offers a dual-fuel system replacing diesel fuel in locomotives with a more cost-effective and environmentally friendly</a:t>
            </a:r>
            <a:endParaRPr lang="lv-LV" sz="2000" dirty="0">
              <a:latin typeface="Montserrat" pitchFamily="2" charset="77"/>
            </a:endParaRPr>
          </a:p>
        </p:txBody>
      </p:sp>
      <p:sp>
        <p:nvSpPr>
          <p:cNvPr id="17" name="Etgas: leading company that specializes in engineering, constructing, and operating biomass generation plants, and offers sustainable solutions to create a cleaner energy future.">
            <a:extLst>
              <a:ext uri="{FF2B5EF4-FFF2-40B4-BE49-F238E27FC236}">
                <a16:creationId xmlns:a16="http://schemas.microsoft.com/office/drawing/2014/main" id="{3435ABDD-AF2F-56BF-7081-1D3FD5766EAE}"/>
              </a:ext>
            </a:extLst>
          </p:cNvPr>
          <p:cNvSpPr txBox="1"/>
          <p:nvPr/>
        </p:nvSpPr>
        <p:spPr>
          <a:xfrm>
            <a:off x="608881" y="3906358"/>
            <a:ext cx="5487119" cy="2333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825500">
              <a:defRPr sz="5000">
                <a:latin typeface="Helvetica"/>
                <a:ea typeface="Helvetica"/>
                <a:cs typeface="Helvetica"/>
                <a:sym typeface="Helvetica"/>
              </a:defRPr>
            </a:lvl1pPr>
          </a:lstStyle>
          <a:p>
            <a:pPr algn="l"/>
            <a:r>
              <a:rPr lang="lv-LV" sz="2500" b="1" dirty="0">
                <a:latin typeface="Montserrat" pitchFamily="2" charset="77"/>
              </a:rPr>
              <a:t>Jauda</a:t>
            </a:r>
            <a:r>
              <a:rPr sz="2500" dirty="0">
                <a:latin typeface="Montserrat" pitchFamily="2" charset="77"/>
              </a:rPr>
              <a:t>: </a:t>
            </a:r>
            <a:endParaRPr lang="lv-LV" sz="2500" dirty="0">
              <a:latin typeface="Montserrat" pitchFamily="2" charset="77"/>
            </a:endParaRPr>
          </a:p>
          <a:p>
            <a:pPr algn="l" defTabSz="825500">
              <a:defRPr sz="4000">
                <a:latin typeface="Helvetica"/>
                <a:ea typeface="Helvetica"/>
                <a:cs typeface="Helvetica"/>
                <a:sym typeface="Helvetica"/>
              </a:defRPr>
            </a:pPr>
            <a:r>
              <a:rPr lang="en-GB" sz="2000" dirty="0">
                <a:latin typeface="Montserrat" pitchFamily="2" charset="77"/>
              </a:rPr>
              <a:t>With over 50 years of experience, </a:t>
            </a:r>
            <a:r>
              <a:rPr lang="en-GB" sz="2000" dirty="0" err="1">
                <a:latin typeface="Montserrat" pitchFamily="2" charset="77"/>
              </a:rPr>
              <a:t>Jauda</a:t>
            </a:r>
            <a:r>
              <a:rPr lang="en-GB" sz="2000" dirty="0">
                <a:latin typeface="Montserrat" pitchFamily="2" charset="77"/>
              </a:rPr>
              <a:t> is a leading producer of electrical materials and equipment. Products include compact substations, low and medium voltage equipment, metal constructions, and metalware</a:t>
            </a:r>
          </a:p>
        </p:txBody>
      </p:sp>
    </p:spTree>
    <p:extLst>
      <p:ext uri="{BB962C8B-B14F-4D97-AF65-F5344CB8AC3E}">
        <p14:creationId xmlns:p14="http://schemas.microsoft.com/office/powerpoint/2010/main" val="1560126061"/>
      </p:ext>
    </p:extLst>
  </p:cSld>
  <p:clrMapOvr>
    <a:masterClrMapping/>
  </p:clrMapOvr>
</p:sld>
</file>

<file path=ppt/theme/theme1.xml><?xml version="1.0" encoding="utf-8"?>
<a:theme xmlns:a="http://schemas.openxmlformats.org/drawingml/2006/main" name="Office Theme">
  <a:themeElements>
    <a:clrScheme name="Custom 15">
      <a:dk1>
        <a:srgbClr val="000000"/>
      </a:dk1>
      <a:lt1>
        <a:srgbClr val="FFFFFF"/>
      </a:lt1>
      <a:dk2>
        <a:srgbClr val="282828"/>
      </a:dk2>
      <a:lt2>
        <a:srgbClr val="464646"/>
      </a:lt2>
      <a:accent1>
        <a:srgbClr val="636363"/>
      </a:accent1>
      <a:accent2>
        <a:srgbClr val="8C8C8C"/>
      </a:accent2>
      <a:accent3>
        <a:srgbClr val="D6ECED"/>
      </a:accent3>
      <a:accent4>
        <a:srgbClr val="77E5C0"/>
      </a:accent4>
      <a:accent5>
        <a:srgbClr val="CCCCCC"/>
      </a:accent5>
      <a:accent6>
        <a:srgbClr val="F3F3F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C33CD580206E4EBD2739FC1FCC1672" ma:contentTypeVersion="12" ma:contentTypeDescription="Create a new document." ma:contentTypeScope="" ma:versionID="3ca76546eb35030d9ef27127f9e74dd9">
  <xsd:schema xmlns:xsd="http://www.w3.org/2001/XMLSchema" xmlns:xs="http://www.w3.org/2001/XMLSchema" xmlns:p="http://schemas.microsoft.com/office/2006/metadata/properties" xmlns:ns2="e8c02c10-494a-48ab-9d51-75a85706ce74" xmlns:ns3="73e88a8c-623b-410e-926c-04059ab614a1" targetNamespace="http://schemas.microsoft.com/office/2006/metadata/properties" ma:root="true" ma:fieldsID="554627ab0df8d5473342417658fdca1a" ns2:_="" ns3:_="">
    <xsd:import namespace="e8c02c10-494a-48ab-9d51-75a85706ce74"/>
    <xsd:import namespace="73e88a8c-623b-410e-926c-04059ab614a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c02c10-494a-48ab-9d51-75a85706ce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4be1922-a6d9-4f8f-a0da-19e97035afa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e88a8c-623b-410e-926c-04059ab614a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78b1647d-c0fa-4c46-b52d-929e9ac49b98}" ma:internalName="TaxCatchAll" ma:showField="CatchAllData" ma:web="73e88a8c-623b-410e-926c-04059ab614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8c02c10-494a-48ab-9d51-75a85706ce74">
      <Terms xmlns="http://schemas.microsoft.com/office/infopath/2007/PartnerControls"/>
    </lcf76f155ced4ddcb4097134ff3c332f>
    <TaxCatchAll xmlns="73e88a8c-623b-410e-926c-04059ab614a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35450A-3733-4892-AF7D-98B3C25667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c02c10-494a-48ab-9d51-75a85706ce74"/>
    <ds:schemaRef ds:uri="73e88a8c-623b-410e-926c-04059ab614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360BE3-E148-4CEB-BC7D-760F39F5BF81}">
  <ds:schemaRefs>
    <ds:schemaRef ds:uri="http://schemas.microsoft.com/office/2006/metadata/properties"/>
    <ds:schemaRef ds:uri="http://schemas.microsoft.com/office/infopath/2007/PartnerControls"/>
    <ds:schemaRef ds:uri="e8c02c10-494a-48ab-9d51-75a85706ce74"/>
    <ds:schemaRef ds:uri="73e88a8c-623b-410e-926c-04059ab614a1"/>
  </ds:schemaRefs>
</ds:datastoreItem>
</file>

<file path=customXml/itemProps3.xml><?xml version="1.0" encoding="utf-8"?>
<ds:datastoreItem xmlns:ds="http://schemas.openxmlformats.org/officeDocument/2006/customXml" ds:itemID="{8ADE30ED-A7F1-402D-B66F-ECDF2FED47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3959</TotalTime>
  <Words>991</Words>
  <Application>Microsoft Office PowerPoint</Application>
  <PresentationFormat>Widescreen</PresentationFormat>
  <Paragraphs>79</Paragraphs>
  <Slides>21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Fira Code</vt:lpstr>
      <vt:lpstr>Helvetica</vt:lpstr>
      <vt:lpstr>Montserrat</vt:lpstr>
      <vt:lpstr>Office Theme</vt:lpstr>
      <vt:lpstr>Invest in Latvia: Green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focus: ELWIND </vt:lpstr>
      <vt:lpstr>PowerPoint Presentation</vt:lpstr>
      <vt:lpstr>ELWIND The potential: </vt:lpstr>
      <vt:lpstr>PowerPoint Presentation</vt:lpstr>
      <vt:lpstr>ELWIND The potential: </vt:lpstr>
      <vt:lpstr>Green Channel</vt:lpstr>
      <vt:lpstr>Green Channel</vt:lpstr>
      <vt:lpstr>Green Channel</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Jānis Tiltiņš</dc:creator>
  <cp:lastModifiedBy>Uldis Eglavs</cp:lastModifiedBy>
  <cp:revision>22</cp:revision>
  <dcterms:created xsi:type="dcterms:W3CDTF">2022-12-08T09:47:37Z</dcterms:created>
  <dcterms:modified xsi:type="dcterms:W3CDTF">2023-08-01T07:45:48Z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0x010100AAC33CD580206E4EBD2739FC1FCC1672</vt:lpwstr>
  </property>
</Properties>
</file>