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56" r:id="rId5"/>
    <p:sldId id="277" r:id="rId6"/>
    <p:sldId id="262" r:id="rId7"/>
    <p:sldId id="264" r:id="rId8"/>
    <p:sldId id="266" r:id="rId9"/>
    <p:sldId id="274" r:id="rId10"/>
    <p:sldId id="275" r:id="rId11"/>
    <p:sldId id="268" r:id="rId12"/>
    <p:sldId id="269" r:id="rId13"/>
    <p:sldId id="270" r:id="rId14"/>
    <p:sldId id="271" r:id="rId15"/>
    <p:sldId id="272" r:id="rId16"/>
    <p:sldId id="273" r:id="rId17"/>
  </p:sldIdLst>
  <p:sldSz cx="12192000" cy="6858000"/>
  <p:notesSz cx="6858000" cy="9144000"/>
  <p:defaultText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 id="{6C4596AD-E921-1B7E-5CCA-58C69788B5E7}" name="Agnese Feldmane" initials="AF" userId="S::Agnese.Feldmane@liaa.gov.lv::3bbd8ea3-e474-4001-bcef-9c9536f06f04" providerId="AD"/>
  <p188:author id="{F66635DE-5910-39AD-DA19-511FE1C71B65}" name="Agnese Feldmane" initials="AF" userId="S::agnese.feldmane@liaa.gov.lv::3bbd8ea3-e474-4001-bcef-9c9536f06f0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66718" autoAdjust="0"/>
  </p:normalViewPr>
  <p:slideViewPr>
    <p:cSldViewPr snapToGrid="0">
      <p:cViewPr varScale="1">
        <p:scale>
          <a:sx n="72" d="100"/>
          <a:sy n="72" d="100"/>
        </p:scale>
        <p:origin x="101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5B3417-880E-EA46-AA8F-930CA6C4CEC3}" type="datetimeFigureOut">
              <a:rPr lang="en-LV" smtClean="0"/>
              <a:t>7/14/23</a:t>
            </a:fld>
            <a:endParaRPr lang="en-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75BC0-4C74-A74D-9C41-4EABC8B3F579}" type="slidenum">
              <a:rPr lang="en-LV" smtClean="0"/>
              <a:t>‹#›</a:t>
            </a:fld>
            <a:endParaRPr lang="en-LV"/>
          </a:p>
        </p:txBody>
      </p:sp>
    </p:spTree>
    <p:extLst>
      <p:ext uri="{BB962C8B-B14F-4D97-AF65-F5344CB8AC3E}">
        <p14:creationId xmlns:p14="http://schemas.microsoft.com/office/powerpoint/2010/main" val="348970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highlight>
                <a:srgbClr val="FFFF00"/>
              </a:highlight>
            </a:endParaRPr>
          </a:p>
        </p:txBody>
      </p:sp>
      <p:sp>
        <p:nvSpPr>
          <p:cNvPr id="4" name="Slide Number Placeholder 3"/>
          <p:cNvSpPr>
            <a:spLocks noGrp="1"/>
          </p:cNvSpPr>
          <p:nvPr>
            <p:ph type="sldNum" sz="quarter" idx="5"/>
          </p:nvPr>
        </p:nvSpPr>
        <p:spPr/>
        <p:txBody>
          <a:bodyPr/>
          <a:lstStyle/>
          <a:p>
            <a:fld id="{FAA75BC0-4C74-A74D-9C41-4EABC8B3F579}" type="slidenum">
              <a:rPr lang="en-LV" smtClean="0"/>
              <a:t>1</a:t>
            </a:fld>
            <a:endParaRPr lang="en-LV"/>
          </a:p>
        </p:txBody>
      </p:sp>
    </p:spTree>
    <p:extLst>
      <p:ext uri="{BB962C8B-B14F-4D97-AF65-F5344CB8AC3E}">
        <p14:creationId xmlns:p14="http://schemas.microsoft.com/office/powerpoint/2010/main" val="2958959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FCFFFF"/>
                </a:solidFill>
                <a:latin typeface="Montserrat" pitchFamily="2" charset="77"/>
              </a:rPr>
              <a:t>Allatherm</a:t>
            </a:r>
            <a:r>
              <a:rPr lang="en-GB" sz="1200" dirty="0">
                <a:solidFill>
                  <a:srgbClr val="FCFFFF"/>
                </a:solidFill>
                <a:latin typeface="Montserrat" pitchFamily="2" charset="77"/>
              </a:rPr>
              <a:t> is a shining example of Latvia's ingenuity and expertise in the space industry. Innovators in thermal management systems, </a:t>
            </a:r>
            <a:r>
              <a:rPr lang="en-GB" sz="1200" dirty="0" err="1">
                <a:solidFill>
                  <a:srgbClr val="FCFFFF"/>
                </a:solidFill>
                <a:latin typeface="Montserrat" pitchFamily="2" charset="77"/>
              </a:rPr>
              <a:t>Allatherm's</a:t>
            </a:r>
            <a:r>
              <a:rPr lang="en-GB" sz="1200" dirty="0">
                <a:solidFill>
                  <a:srgbClr val="FCFFFF"/>
                </a:solidFill>
                <a:latin typeface="Montserrat" pitchFamily="2" charset="77"/>
              </a:rPr>
              <a:t> cutting-edge technology includes a xenon fuel pump and a high-efficiency closed-cycle cooling system, vital components for space stations. </a:t>
            </a:r>
          </a:p>
          <a:p>
            <a:endParaRPr lang="en-LV"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FCFFFF"/>
                </a:solidFill>
                <a:latin typeface="Montserrat" pitchFamily="2" charset="77"/>
              </a:rPr>
              <a:t>Allatherm's</a:t>
            </a:r>
            <a:r>
              <a:rPr lang="en-GB" sz="1200" dirty="0">
                <a:solidFill>
                  <a:srgbClr val="FCFFFF"/>
                </a:solidFill>
                <a:latin typeface="Montserrat" pitchFamily="2" charset="77"/>
              </a:rPr>
              <a:t> innovation has earned them a place in the "Lunar Gateway" mission, a joint venture between NASA, the European Space Agency, the Japanese Space Agency, and the Canadian Space Agency, to create a new space station that will orbit the Moon.</a:t>
            </a:r>
            <a:endParaRPr lang="lv-LV" sz="1200" dirty="0">
              <a:solidFill>
                <a:srgbClr val="FCFFFF"/>
              </a:solidFill>
              <a:latin typeface="Montserrat"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dirty="0">
              <a:solidFill>
                <a:srgbClr val="FCFFFF"/>
              </a:solidFill>
              <a:latin typeface="Montserrat" pitchFamily="2" charset="77"/>
            </a:endParaRPr>
          </a:p>
        </p:txBody>
      </p:sp>
      <p:sp>
        <p:nvSpPr>
          <p:cNvPr id="4" name="Slide Number Placeholder 3"/>
          <p:cNvSpPr>
            <a:spLocks noGrp="1"/>
          </p:cNvSpPr>
          <p:nvPr>
            <p:ph type="sldNum" sz="quarter" idx="5"/>
          </p:nvPr>
        </p:nvSpPr>
        <p:spPr/>
        <p:txBody>
          <a:bodyPr/>
          <a:lstStyle/>
          <a:p>
            <a:fld id="{FAA75BC0-4C74-A74D-9C41-4EABC8B3F579}" type="slidenum">
              <a:rPr lang="en-LV" smtClean="0"/>
              <a:t>10</a:t>
            </a:fld>
            <a:endParaRPr lang="en-LV"/>
          </a:p>
        </p:txBody>
      </p:sp>
    </p:spTree>
    <p:extLst>
      <p:ext uri="{BB962C8B-B14F-4D97-AF65-F5344CB8AC3E}">
        <p14:creationId xmlns:p14="http://schemas.microsoft.com/office/powerpoint/2010/main" val="3885275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latin typeface="Montserrat" pitchFamily="2" charset="77"/>
              </a:rPr>
              <a:t>GroGlass</a:t>
            </a:r>
            <a:r>
              <a:rPr lang="en-GB" sz="1200" dirty="0">
                <a:latin typeface="Montserrat" pitchFamily="2" charset="77"/>
              </a:rPr>
              <a:t> has created an extraordinary glass that appears invisible to the human eye and lacks reflective properties. This innovative glass has been implemented in art galleries and museums worldwide, providing protection for priceless masterpieces, including the Mona Lisa at the Louvre and the collections of MoMA in New York.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Montserrat"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ontserrat" pitchFamily="2" charset="77"/>
              </a:rPr>
              <a:t>Additionally, </a:t>
            </a:r>
            <a:r>
              <a:rPr lang="en-GB" sz="1200" dirty="0" err="1">
                <a:latin typeface="Montserrat" pitchFamily="2" charset="77"/>
              </a:rPr>
              <a:t>GroGlass</a:t>
            </a:r>
            <a:r>
              <a:rPr lang="en-GB" sz="1200" dirty="0">
                <a:latin typeface="Montserrat" pitchFamily="2" charset="77"/>
              </a:rPr>
              <a:t> aids in the preservation of artworks at the Latvian National Museum of Art and art institutions such as the Rijksmuseum in Amsterdam and the Louvre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Montserrat" pitchFamily="2" charset="77"/>
            </a:endParaRPr>
          </a:p>
          <a:p>
            <a:endParaRPr lang="en-LV" dirty="0"/>
          </a:p>
        </p:txBody>
      </p:sp>
      <p:sp>
        <p:nvSpPr>
          <p:cNvPr id="4" name="Slide Number Placeholder 3"/>
          <p:cNvSpPr>
            <a:spLocks noGrp="1"/>
          </p:cNvSpPr>
          <p:nvPr>
            <p:ph type="sldNum" sz="quarter" idx="5"/>
          </p:nvPr>
        </p:nvSpPr>
        <p:spPr/>
        <p:txBody>
          <a:bodyPr/>
          <a:lstStyle/>
          <a:p>
            <a:fld id="{FAA75BC0-4C74-A74D-9C41-4EABC8B3F579}" type="slidenum">
              <a:rPr lang="en-LV" smtClean="0"/>
              <a:t>11</a:t>
            </a:fld>
            <a:endParaRPr lang="en-LV"/>
          </a:p>
        </p:txBody>
      </p:sp>
    </p:spTree>
    <p:extLst>
      <p:ext uri="{BB962C8B-B14F-4D97-AF65-F5344CB8AC3E}">
        <p14:creationId xmlns:p14="http://schemas.microsoft.com/office/powerpoint/2010/main" val="4232941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Montserrat" pitchFamily="2" charset="77"/>
              </a:rPr>
              <a:t>Gamechanger Audio focus on the intersection of music and science. Their guitar distortion pedal, which sustains notes like a piano pedal, has revolutionized the industry. Despite initial investor </a:t>
            </a:r>
            <a:r>
              <a:rPr lang="en-GB" sz="1200" dirty="0" err="1">
                <a:solidFill>
                  <a:schemeClr val="bg1"/>
                </a:solidFill>
                <a:latin typeface="Montserrat" pitchFamily="2" charset="77"/>
              </a:rPr>
              <a:t>skepticism</a:t>
            </a:r>
            <a:r>
              <a:rPr lang="en-GB" sz="1200" dirty="0">
                <a:solidFill>
                  <a:schemeClr val="bg1"/>
                </a:solidFill>
                <a:latin typeface="Montserrat" pitchFamily="2" charset="77"/>
              </a:rPr>
              <a:t>, Gamechanger Audio raised $80,000 on the first day of their Indiegogo campaign.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latin typeface="Montserrat"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Montserrat" pitchFamily="2" charset="77"/>
              </a:rPr>
              <a:t>Today, the pedal is used and celebrated by renowned artists such as Stevie Wonder, Marilyn Manson, and Rammstein. It inspires a new generation of musicians to explore the endless possibilities of sound, and Gamechanger Audio is proud to be at the forefront of this exciting movement.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latin typeface="Montserrat" pitchFamily="2" charset="77"/>
            </a:endParaRPr>
          </a:p>
          <a:p>
            <a:endParaRPr lang="en-GB" sz="1200" dirty="0">
              <a:solidFill>
                <a:schemeClr val="bg1"/>
              </a:solidFill>
              <a:latin typeface="Montserrat" pitchFamily="2" charset="77"/>
            </a:endParaRPr>
          </a:p>
          <a:p>
            <a:endParaRPr lang="en-LV" dirty="0"/>
          </a:p>
        </p:txBody>
      </p:sp>
      <p:sp>
        <p:nvSpPr>
          <p:cNvPr id="4" name="Slide Number Placeholder 3"/>
          <p:cNvSpPr>
            <a:spLocks noGrp="1"/>
          </p:cNvSpPr>
          <p:nvPr>
            <p:ph type="sldNum" sz="quarter" idx="5"/>
          </p:nvPr>
        </p:nvSpPr>
        <p:spPr/>
        <p:txBody>
          <a:bodyPr/>
          <a:lstStyle/>
          <a:p>
            <a:fld id="{FAA75BC0-4C74-A74D-9C41-4EABC8B3F579}" type="slidenum">
              <a:rPr lang="en-LV" smtClean="0"/>
              <a:t>12</a:t>
            </a:fld>
            <a:endParaRPr lang="en-LV"/>
          </a:p>
        </p:txBody>
      </p:sp>
    </p:spTree>
    <p:extLst>
      <p:ext uri="{BB962C8B-B14F-4D97-AF65-F5344CB8AC3E}">
        <p14:creationId xmlns:p14="http://schemas.microsoft.com/office/powerpoint/2010/main" val="2676325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spc="0" dirty="0">
                <a:solidFill>
                  <a:schemeClr val="tx1"/>
                </a:solidFill>
                <a:latin typeface="Montserrat" panose="00000500000000000000" pitchFamily="50" charset="-70"/>
                <a:sym typeface="Sofia Pro Regular"/>
              </a:rPr>
              <a:t>Additionally to connecting the right dots , we also take pride in our role as problem solvers, consistently surprising the world with ground-breaking ideas. </a:t>
            </a:r>
          </a:p>
          <a:p>
            <a:endParaRPr lang="en-GB" sz="1200" spc="0" dirty="0">
              <a:solidFill>
                <a:schemeClr val="tx1"/>
              </a:solidFill>
              <a:latin typeface="Montserrat" panose="00000500000000000000" pitchFamily="50" charset="-70"/>
              <a:sym typeface="Sofia Pro Regular"/>
            </a:endParaRPr>
          </a:p>
          <a:p>
            <a:endParaRPr lang="en-GB" sz="1200" spc="0" dirty="0">
              <a:solidFill>
                <a:schemeClr val="tx1"/>
              </a:solidFill>
              <a:latin typeface="Montserrat" panose="00000500000000000000" pitchFamily="50" charset="-70"/>
              <a:sym typeface="Sofia Pro Regular"/>
            </a:endParaRPr>
          </a:p>
          <a:p>
            <a:endParaRPr lang="en-LV" dirty="0"/>
          </a:p>
        </p:txBody>
      </p:sp>
      <p:sp>
        <p:nvSpPr>
          <p:cNvPr id="4" name="Slide Number Placeholder 3"/>
          <p:cNvSpPr>
            <a:spLocks noGrp="1"/>
          </p:cNvSpPr>
          <p:nvPr>
            <p:ph type="sldNum" sz="quarter" idx="5"/>
          </p:nvPr>
        </p:nvSpPr>
        <p:spPr/>
        <p:txBody>
          <a:bodyPr/>
          <a:lstStyle/>
          <a:p>
            <a:fld id="{FAA75BC0-4C74-A74D-9C41-4EABC8B3F579}" type="slidenum">
              <a:rPr lang="en-LV" smtClean="0"/>
              <a:t>2</a:t>
            </a:fld>
            <a:endParaRPr lang="en-LV"/>
          </a:p>
        </p:txBody>
      </p:sp>
    </p:spTree>
    <p:extLst>
      <p:ext uri="{BB962C8B-B14F-4D97-AF65-F5344CB8AC3E}">
        <p14:creationId xmlns:p14="http://schemas.microsoft.com/office/powerpoint/2010/main" val="1371450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bg2">
                    <a:lumMod val="50000"/>
                  </a:schemeClr>
                </a:solidFill>
                <a:latin typeface="Montserrat" pitchFamily="2" charset="77"/>
              </a:rPr>
              <a:t>A Latvian tailor Jacob W. Davis who had moved to the USA was focused on creating durable pants for workmen. His revolutionary idea of borrowing denim from bedspread manufacturing and reinforcing it with rivets proved immensely popular. </a:t>
            </a:r>
          </a:p>
          <a:p>
            <a:endParaRPr lang="en-GB" sz="1200" dirty="0">
              <a:solidFill>
                <a:schemeClr val="bg2">
                  <a:lumMod val="50000"/>
                </a:schemeClr>
              </a:solidFill>
              <a:latin typeface="Montserrat" pitchFamily="2" charset="77"/>
            </a:endParaRPr>
          </a:p>
          <a:p>
            <a:r>
              <a:rPr lang="en-GB" sz="1200" dirty="0">
                <a:solidFill>
                  <a:schemeClr val="bg2">
                    <a:lumMod val="50000"/>
                  </a:schemeClr>
                </a:solidFill>
                <a:latin typeface="Montserrat" pitchFamily="2" charset="77"/>
              </a:rPr>
              <a:t>He invited his friend Levi Strauss to become partner in financing and patenting the innovation and making blue jeans available for everyone. Despite being invented in the mid-19th century, studded jeans remain a fashion staple today.</a:t>
            </a:r>
          </a:p>
          <a:p>
            <a:endParaRPr lang="en-LV" dirty="0"/>
          </a:p>
        </p:txBody>
      </p:sp>
      <p:sp>
        <p:nvSpPr>
          <p:cNvPr id="4" name="Slide Number Placeholder 3"/>
          <p:cNvSpPr>
            <a:spLocks noGrp="1"/>
          </p:cNvSpPr>
          <p:nvPr>
            <p:ph type="sldNum" sz="quarter" idx="5"/>
          </p:nvPr>
        </p:nvSpPr>
        <p:spPr/>
        <p:txBody>
          <a:bodyPr/>
          <a:lstStyle/>
          <a:p>
            <a:fld id="{FAA75BC0-4C74-A74D-9C41-4EABC8B3F579}" type="slidenum">
              <a:rPr lang="en-LV" smtClean="0"/>
              <a:t>3</a:t>
            </a:fld>
            <a:endParaRPr lang="en-LV"/>
          </a:p>
        </p:txBody>
      </p:sp>
    </p:spTree>
    <p:extLst>
      <p:ext uri="{BB962C8B-B14F-4D97-AF65-F5344CB8AC3E}">
        <p14:creationId xmlns:p14="http://schemas.microsoft.com/office/powerpoint/2010/main" val="2822467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Montserrat" pitchFamily="2" charset="77"/>
              </a:rPr>
              <a:t>John D. Akerman, a Latvian pilot and engineer, devoted his life to researching the effects of high-altitude and cold on pilots. In the 1940s, his innovative experiments caught the attention of Boeing Aircraft Corporation and Bell Aircraft, who commissioned him to design advanced pilot suits capable of enabling flights at higher altitudes. Akerman led the development of a series of at least nine suits that provided a much lower pressure on pilot than the other spacesuits.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latin typeface="Montserrat"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Montserrat" pitchFamily="2" charset="77"/>
              </a:rPr>
              <a:t>NASA has recognised Akerman's revolutionary research and innovations in space suit technology as ground-breaking. As a result of his pioneering work, pilots can now soar to unprecedented heights and tackle the harshest conditions with the utmost comfort and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latin typeface="Montserrat" pitchFamily="2" charset="77"/>
            </a:endParaRPr>
          </a:p>
          <a:p>
            <a:endParaRPr lang="en-LV" dirty="0"/>
          </a:p>
        </p:txBody>
      </p:sp>
      <p:sp>
        <p:nvSpPr>
          <p:cNvPr id="4" name="Slide Number Placeholder 3"/>
          <p:cNvSpPr>
            <a:spLocks noGrp="1"/>
          </p:cNvSpPr>
          <p:nvPr>
            <p:ph type="sldNum" sz="quarter" idx="5"/>
          </p:nvPr>
        </p:nvSpPr>
        <p:spPr/>
        <p:txBody>
          <a:bodyPr/>
          <a:lstStyle/>
          <a:p>
            <a:fld id="{FAA75BC0-4C74-A74D-9C41-4EABC8B3F579}" type="slidenum">
              <a:rPr lang="en-LV" smtClean="0"/>
              <a:t>4</a:t>
            </a:fld>
            <a:endParaRPr lang="en-LV"/>
          </a:p>
        </p:txBody>
      </p:sp>
    </p:spTree>
    <p:extLst>
      <p:ext uri="{BB962C8B-B14F-4D97-AF65-F5344CB8AC3E}">
        <p14:creationId xmlns:p14="http://schemas.microsoft.com/office/powerpoint/2010/main" val="381706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95000"/>
                    <a:lumOff val="5000"/>
                  </a:schemeClr>
                </a:solidFill>
                <a:latin typeface="Montserrat" pitchFamily="2" charset="77"/>
              </a:rPr>
              <a:t>To create new, efficient metalworking technology for mass production.</a:t>
            </a:r>
          </a:p>
          <a:p>
            <a:endParaRPr lang="en-LV" dirty="0"/>
          </a:p>
          <a:p>
            <a:pPr algn="l" defTabSz="742950">
              <a:spcBef>
                <a:spcPts val="1600"/>
              </a:spcBef>
              <a:defRPr sz="3150" b="0" spc="-90">
                <a:latin typeface="Sofia Pro Regular"/>
                <a:ea typeface="Sofia Pro Regular"/>
                <a:cs typeface="Sofia Pro Regular"/>
                <a:sym typeface="Sofia Pro Regular"/>
              </a:defRPr>
            </a:pPr>
            <a:r>
              <a:rPr lang="en-GB" sz="1200" spc="0" dirty="0">
                <a:solidFill>
                  <a:schemeClr val="tx1">
                    <a:lumMod val="95000"/>
                    <a:lumOff val="5000"/>
                  </a:schemeClr>
                </a:solidFill>
                <a:latin typeface="Montserrat" pitchFamily="2" charset="77"/>
              </a:rPr>
              <a:t>Innovator and social activist Janis Robins achieved international success in the 1960s by developing a unique metal casting technology. His success was remarkable - the method was adopted first by "Daimler-Benz" and “John Deer” and since then had a significant impact on the industry's ongoing development. </a:t>
            </a:r>
          </a:p>
          <a:p>
            <a:pPr algn="l" defTabSz="742950">
              <a:spcBef>
                <a:spcPts val="1600"/>
              </a:spcBef>
              <a:defRPr sz="3150" b="0" spc="-90">
                <a:latin typeface="Sofia Pro Regular"/>
                <a:ea typeface="Sofia Pro Regular"/>
                <a:cs typeface="Sofia Pro Regular"/>
                <a:sym typeface="Sofia Pro Regular"/>
              </a:defRPr>
            </a:pPr>
            <a:r>
              <a:rPr lang="en-GB" sz="1200" spc="0" dirty="0">
                <a:solidFill>
                  <a:schemeClr val="tx1">
                    <a:lumMod val="95000"/>
                    <a:lumOff val="5000"/>
                  </a:schemeClr>
                </a:solidFill>
                <a:latin typeface="Montserrat" pitchFamily="2" charset="77"/>
              </a:rPr>
              <a:t>Without Robins' invention, it's hard to imagine that Mercedes-Benz cars would be as great as they are today. In fact, his technique is now used by 90% of metal foundries worldwide.</a:t>
            </a:r>
          </a:p>
          <a:p>
            <a:endParaRPr lang="en-LV" dirty="0"/>
          </a:p>
        </p:txBody>
      </p:sp>
      <p:sp>
        <p:nvSpPr>
          <p:cNvPr id="4" name="Slide Number Placeholder 3"/>
          <p:cNvSpPr>
            <a:spLocks noGrp="1"/>
          </p:cNvSpPr>
          <p:nvPr>
            <p:ph type="sldNum" sz="quarter" idx="5"/>
          </p:nvPr>
        </p:nvSpPr>
        <p:spPr/>
        <p:txBody>
          <a:bodyPr/>
          <a:lstStyle/>
          <a:p>
            <a:fld id="{FAA75BC0-4C74-A74D-9C41-4EABC8B3F579}" type="slidenum">
              <a:rPr lang="en-LV" smtClean="0"/>
              <a:t>5</a:t>
            </a:fld>
            <a:endParaRPr lang="en-LV"/>
          </a:p>
        </p:txBody>
      </p:sp>
    </p:spTree>
    <p:extLst>
      <p:ext uri="{BB962C8B-B14F-4D97-AF65-F5344CB8AC3E}">
        <p14:creationId xmlns:p14="http://schemas.microsoft.com/office/powerpoint/2010/main" val="3126871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1" dirty="0"/>
              <a:t>?\</a:t>
            </a:r>
            <a:endParaRPr lang="en-LV" b="1" dirty="0"/>
          </a:p>
        </p:txBody>
      </p:sp>
      <p:sp>
        <p:nvSpPr>
          <p:cNvPr id="4" name="Slide Number Placeholder 3"/>
          <p:cNvSpPr>
            <a:spLocks noGrp="1"/>
          </p:cNvSpPr>
          <p:nvPr>
            <p:ph type="sldNum" sz="quarter" idx="5"/>
          </p:nvPr>
        </p:nvSpPr>
        <p:spPr/>
        <p:txBody>
          <a:bodyPr/>
          <a:lstStyle/>
          <a:p>
            <a:fld id="{FAA75BC0-4C74-A74D-9C41-4EABC8B3F579}" type="slidenum">
              <a:rPr lang="en-LV" smtClean="0"/>
              <a:t>6</a:t>
            </a:fld>
            <a:endParaRPr lang="en-LV"/>
          </a:p>
        </p:txBody>
      </p:sp>
    </p:spTree>
    <p:extLst>
      <p:ext uri="{BB962C8B-B14F-4D97-AF65-F5344CB8AC3E}">
        <p14:creationId xmlns:p14="http://schemas.microsoft.com/office/powerpoint/2010/main" val="3174819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FAA75BC0-4C74-A74D-9C41-4EABC8B3F579}" type="slidenum">
              <a:rPr lang="en-LV" smtClean="0"/>
              <a:t>7</a:t>
            </a:fld>
            <a:endParaRPr lang="en-LV"/>
          </a:p>
        </p:txBody>
      </p:sp>
    </p:spTree>
    <p:extLst>
      <p:ext uri="{BB962C8B-B14F-4D97-AF65-F5344CB8AC3E}">
        <p14:creationId xmlns:p14="http://schemas.microsoft.com/office/powerpoint/2010/main" val="3949868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FCFFFF"/>
                </a:solidFill>
                <a:latin typeface="Montserrat" pitchFamily="2" charset="77"/>
              </a:rPr>
              <a:t>Aerodium</a:t>
            </a:r>
            <a:r>
              <a:rPr lang="en-GB" sz="1200" dirty="0">
                <a:solidFill>
                  <a:srgbClr val="FCFFFF"/>
                </a:solidFill>
                <a:latin typeface="Montserrat" pitchFamily="2" charset="77"/>
              </a:rPr>
              <a:t> has revolutionised the entertainment industry with its innovative wind tunnel technology that allows people to fly. The Latvian company's success has been unparalleled, with their wind tunnels being used in professional flying shows, amusement parks, and even the closing show of the 2006 Turin Olympics. </a:t>
            </a:r>
          </a:p>
          <a:p>
            <a:endParaRPr lang="en-LV"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CFFFF"/>
                </a:solidFill>
                <a:latin typeface="Montserrat" pitchFamily="2" charset="77"/>
              </a:rPr>
              <a:t>Hollywood has also taken notice, with </a:t>
            </a:r>
            <a:r>
              <a:rPr lang="en-GB" sz="1200" dirty="0" err="1">
                <a:solidFill>
                  <a:srgbClr val="FCFFFF"/>
                </a:solidFill>
                <a:latin typeface="Montserrat" pitchFamily="2" charset="77"/>
              </a:rPr>
              <a:t>Aerodium's</a:t>
            </a:r>
            <a:r>
              <a:rPr lang="en-GB" sz="1200" dirty="0">
                <a:solidFill>
                  <a:srgbClr val="FCFFFF"/>
                </a:solidFill>
                <a:latin typeface="Montserrat" pitchFamily="2" charset="77"/>
              </a:rPr>
              <a:t> technology being used in films such as Jackie Chan's “Armour of God” and Tom Cruise's “Mission Impossible”. In fact,  for “Mission Impossible” the company built the world's largest open-air wind tunnel in just under three months.</a:t>
            </a:r>
          </a:p>
          <a:p>
            <a:endParaRPr lang="en-LV" dirty="0"/>
          </a:p>
        </p:txBody>
      </p:sp>
      <p:sp>
        <p:nvSpPr>
          <p:cNvPr id="4" name="Slide Number Placeholder 3"/>
          <p:cNvSpPr>
            <a:spLocks noGrp="1"/>
          </p:cNvSpPr>
          <p:nvPr>
            <p:ph type="sldNum" sz="quarter" idx="5"/>
          </p:nvPr>
        </p:nvSpPr>
        <p:spPr/>
        <p:txBody>
          <a:bodyPr/>
          <a:lstStyle/>
          <a:p>
            <a:fld id="{FAA75BC0-4C74-A74D-9C41-4EABC8B3F579}" type="slidenum">
              <a:rPr lang="en-LV" smtClean="0"/>
              <a:t>8</a:t>
            </a:fld>
            <a:endParaRPr lang="en-LV"/>
          </a:p>
        </p:txBody>
      </p:sp>
    </p:spTree>
    <p:extLst>
      <p:ext uri="{BB962C8B-B14F-4D97-AF65-F5344CB8AC3E}">
        <p14:creationId xmlns:p14="http://schemas.microsoft.com/office/powerpoint/2010/main" val="3822364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ontserrat" pitchFamily="2" charset="77"/>
              </a:rPr>
              <a:t>Since 2007, JZ Microphones have been handcrafting innovative, high-end microphone systems for recording studios and music industry stars. With the use of golden droplets delicately applied to the capsule, JZ Microphones are not about making the artist better, but about bringing out the artist's best vocal qualities.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Montserrat"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ontserrat" pitchFamily="2" charset="77"/>
              </a:rPr>
              <a:t>Their microphones are light and result in a more detailed sound. Today, JZ Microphones are favoured by icons such as Lady Gaga, U2, The Rolling Stones, Sting, Metallica, Pink, and many others</a:t>
            </a:r>
            <a:r>
              <a:rPr lang="en-GB" sz="1200" dirty="0">
                <a:solidFill>
                  <a:srgbClr val="FCFFFF"/>
                </a:solidFill>
                <a:latin typeface="Montserrat" pitchFamily="2" charset="77"/>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Montserrat" pitchFamily="2" charset="77"/>
            </a:endParaRPr>
          </a:p>
        </p:txBody>
      </p:sp>
      <p:sp>
        <p:nvSpPr>
          <p:cNvPr id="4" name="Slide Number Placeholder 3"/>
          <p:cNvSpPr>
            <a:spLocks noGrp="1"/>
          </p:cNvSpPr>
          <p:nvPr>
            <p:ph type="sldNum" sz="quarter" idx="5"/>
          </p:nvPr>
        </p:nvSpPr>
        <p:spPr/>
        <p:txBody>
          <a:bodyPr/>
          <a:lstStyle/>
          <a:p>
            <a:fld id="{FAA75BC0-4C74-A74D-9C41-4EABC8B3F579}" type="slidenum">
              <a:rPr lang="en-LV" smtClean="0"/>
              <a:t>9</a:t>
            </a:fld>
            <a:endParaRPr lang="en-LV"/>
          </a:p>
        </p:txBody>
      </p:sp>
    </p:spTree>
    <p:extLst>
      <p:ext uri="{BB962C8B-B14F-4D97-AF65-F5344CB8AC3E}">
        <p14:creationId xmlns:p14="http://schemas.microsoft.com/office/powerpoint/2010/main" val="33850923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0.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10.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17.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34.svg"/><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38.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38.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g"/><Relationship Id="rId1" Type="http://schemas.openxmlformats.org/officeDocument/2006/relationships/slideMaster" Target="../slideMasters/slideMaster1.xml"/><Relationship Id="rId4" Type="http://schemas.openxmlformats.org/officeDocument/2006/relationships/image" Target="../media/image3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38.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38.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38.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0.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ākum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C39089-C168-B351-4CDF-389BDAD7564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7" name="Title Placeholder 1">
            <a:extLst>
              <a:ext uri="{FF2B5EF4-FFF2-40B4-BE49-F238E27FC236}">
                <a16:creationId xmlns:a16="http://schemas.microsoft.com/office/drawing/2014/main" id="{5EE7C9BB-3047-B90F-F4D5-90930C9AEF04}"/>
              </a:ext>
            </a:extLst>
          </p:cNvPr>
          <p:cNvSpPr>
            <a:spLocks noGrp="1"/>
          </p:cNvSpPr>
          <p:nvPr>
            <p:ph type="title"/>
          </p:nvPr>
        </p:nvSpPr>
        <p:spPr>
          <a:xfrm>
            <a:off x="838200" y="3872753"/>
            <a:ext cx="7189694" cy="1932735"/>
          </a:xfrm>
          <a:prstGeom prst="rect">
            <a:avLst/>
          </a:prstGeom>
        </p:spPr>
        <p:txBody>
          <a:bodyPr vert="horz" lIns="91440" tIns="45720" rIns="91440" bIns="45720" rtlCol="0" anchor="ctr">
            <a:normAutofit/>
          </a:bodyPr>
          <a:lstStyle>
            <a:lvl1pPr>
              <a:defRPr sz="4800" b="1">
                <a:solidFill>
                  <a:schemeClr val="bg1"/>
                </a:solidFill>
              </a:defRPr>
            </a:lvl1pPr>
          </a:lstStyle>
          <a:p>
            <a:r>
              <a:rPr lang="en-GB" dirty="0"/>
              <a:t>Click to edit Master title style</a:t>
            </a:r>
            <a:endParaRPr lang="en-LV" dirty="0"/>
          </a:p>
        </p:txBody>
      </p:sp>
      <p:pic>
        <p:nvPicPr>
          <p:cNvPr id="3" name="Graphic 2">
            <a:extLst>
              <a:ext uri="{FF2B5EF4-FFF2-40B4-BE49-F238E27FC236}">
                <a16:creationId xmlns:a16="http://schemas.microsoft.com/office/drawing/2014/main" id="{EA29F87A-717E-4B66-CD7C-50BFAEF55F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59431" y="887133"/>
            <a:ext cx="2934178" cy="1242114"/>
          </a:xfrm>
          <a:prstGeom prst="rect">
            <a:avLst/>
          </a:prstGeom>
        </p:spPr>
      </p:pic>
    </p:spTree>
    <p:extLst>
      <p:ext uri="{BB962C8B-B14F-4D97-AF65-F5344CB8AC3E}">
        <p14:creationId xmlns:p14="http://schemas.microsoft.com/office/powerpoint/2010/main" val="3062656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s un bilde 1">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5687378"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latin typeface="Montserrat" pitchFamily="2" charset="77"/>
              </a:defRPr>
            </a:lvl1pPr>
            <a:lvl2pPr marL="457200" indent="0">
              <a:buNone/>
              <a:defRPr sz="2200" b="0" i="0">
                <a:latin typeface="Montserrat" pitchFamily="2" charset="77"/>
              </a:defRPr>
            </a:lvl2pPr>
            <a:lvl3pPr marL="914400" indent="0">
              <a:buNone/>
              <a:defRPr sz="2200" b="0" i="0">
                <a:latin typeface="Montserrat" pitchFamily="2" charset="77"/>
              </a:defRPr>
            </a:lvl3pPr>
            <a:lvl4pPr marL="1371600" indent="0">
              <a:buNone/>
              <a:defRPr sz="2200" b="0" i="0">
                <a:latin typeface="Montserrat" pitchFamily="2" charset="77"/>
              </a:defRPr>
            </a:lvl4pPr>
            <a:lvl5pPr marL="1828800" indent="0">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Picture Placeholder 5">
            <a:extLst>
              <a:ext uri="{FF2B5EF4-FFF2-40B4-BE49-F238E27FC236}">
                <a16:creationId xmlns:a16="http://schemas.microsoft.com/office/drawing/2014/main" id="{1AD82A1D-6412-2351-55EE-996599429C28}"/>
              </a:ext>
            </a:extLst>
          </p:cNvPr>
          <p:cNvSpPr>
            <a:spLocks noGrp="1"/>
          </p:cNvSpPr>
          <p:nvPr>
            <p:ph type="pic" sz="quarter" idx="15"/>
          </p:nvPr>
        </p:nvSpPr>
        <p:spPr>
          <a:xfrm>
            <a:off x="6266498" y="639763"/>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txBody>
          <a:bodyPr wrap="square" anchor="ctr" anchorCtr="1">
            <a:noAutofit/>
          </a:bodyPr>
          <a:lstStyle/>
          <a:p>
            <a:endParaRPr lang="en-LV" dirty="0"/>
          </a:p>
        </p:txBody>
      </p:sp>
      <p:pic>
        <p:nvPicPr>
          <p:cNvPr id="2" name="Graphic 1">
            <a:extLst>
              <a:ext uri="{FF2B5EF4-FFF2-40B4-BE49-F238E27FC236}">
                <a16:creationId xmlns:a16="http://schemas.microsoft.com/office/drawing/2014/main" id="{F58C5422-754E-3F31-26A2-A3638D913F7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1543487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s un bilde 2">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765300" y="2331904"/>
            <a:ext cx="5118100" cy="1587500"/>
          </a:xfrm>
          <a:prstGeom prst="rect">
            <a:avLst/>
          </a:prstGeom>
        </p:spPr>
      </p:pic>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907416" cy="1087387"/>
          </a:xfrm>
          <a:prstGeom prst="rect">
            <a:avLst/>
          </a:prstGeom>
        </p:spPr>
        <p:txBody>
          <a:bodyPr>
            <a:normAutofit/>
          </a:bodyPr>
          <a:lstStyle>
            <a:lvl1pPr>
              <a:defRPr sz="32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907416" cy="3507310"/>
          </a:xfrm>
          <a:prstGeom prst="rect">
            <a:avLst/>
          </a:prstGeom>
        </p:spPr>
        <p:txBody>
          <a:bodyPr>
            <a:normAutofit/>
          </a:bodyPr>
          <a:lstStyle>
            <a:lvl1pPr marL="0" indent="0">
              <a:buNone/>
              <a:defRPr sz="2200" b="0" i="0">
                <a:latin typeface="Montserrat" pitchFamily="2" charset="77"/>
              </a:defRPr>
            </a:lvl1pPr>
            <a:lvl2pPr marL="457200" indent="0">
              <a:buNone/>
              <a:defRPr sz="2200" b="0" i="0">
                <a:latin typeface="Montserrat" pitchFamily="2" charset="77"/>
              </a:defRPr>
            </a:lvl2pPr>
            <a:lvl3pPr marL="914400" indent="0">
              <a:buNone/>
              <a:defRPr sz="2200" b="0" i="0">
                <a:latin typeface="Montserrat" pitchFamily="2" charset="77"/>
              </a:defRPr>
            </a:lvl3pPr>
            <a:lvl4pPr marL="1371600" indent="0">
              <a:buNone/>
              <a:defRPr sz="2200" b="0" i="0">
                <a:latin typeface="Montserrat" pitchFamily="2" charset="77"/>
              </a:defRPr>
            </a:lvl4pPr>
            <a:lvl5pPr marL="1828800" indent="0">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Picture Placeholder 5">
            <a:extLst>
              <a:ext uri="{FF2B5EF4-FFF2-40B4-BE49-F238E27FC236}">
                <a16:creationId xmlns:a16="http://schemas.microsoft.com/office/drawing/2014/main" id="{1AD82A1D-6412-2351-55EE-996599429C28}"/>
              </a:ext>
            </a:extLst>
          </p:cNvPr>
          <p:cNvSpPr>
            <a:spLocks noGrp="1"/>
          </p:cNvSpPr>
          <p:nvPr>
            <p:ph type="pic" sz="quarter" idx="15"/>
          </p:nvPr>
        </p:nvSpPr>
        <p:spPr>
          <a:xfrm>
            <a:off x="6266498" y="639763"/>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txBody>
          <a:bodyPr wrap="square" anchor="ctr" anchorCtr="1">
            <a:noAutofit/>
          </a:bodyPr>
          <a:lstStyle/>
          <a:p>
            <a:endParaRPr lang="en-LV" dirty="0"/>
          </a:p>
        </p:txBody>
      </p:sp>
      <p:pic>
        <p:nvPicPr>
          <p:cNvPr id="2" name="Graphic 1">
            <a:extLst>
              <a:ext uri="{FF2B5EF4-FFF2-40B4-BE49-F238E27FC236}">
                <a16:creationId xmlns:a16="http://schemas.microsoft.com/office/drawing/2014/main" id="{5073143B-5BE3-7DAE-22F2-07565F8F48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2160291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s un bild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28C136-1CE1-AC56-DBCA-8F42C51C9D6C}"/>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5687378"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latin typeface="Montserrat" pitchFamily="2" charset="77"/>
              </a:defRPr>
            </a:lvl1pPr>
            <a:lvl2pPr marL="457200" indent="0">
              <a:buNone/>
              <a:defRPr sz="2200" b="0" i="0">
                <a:latin typeface="Montserrat" pitchFamily="2" charset="77"/>
              </a:defRPr>
            </a:lvl2pPr>
            <a:lvl3pPr marL="914400" indent="0">
              <a:buNone/>
              <a:defRPr sz="2200" b="0" i="0">
                <a:latin typeface="Montserrat" pitchFamily="2" charset="77"/>
              </a:defRPr>
            </a:lvl3pPr>
            <a:lvl4pPr marL="1371600" indent="0">
              <a:buNone/>
              <a:defRPr sz="2200" b="0" i="0">
                <a:latin typeface="Montserrat" pitchFamily="2" charset="77"/>
              </a:defRPr>
            </a:lvl4pPr>
            <a:lvl5pPr marL="1828800" indent="0">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Picture Placeholder 5">
            <a:extLst>
              <a:ext uri="{FF2B5EF4-FFF2-40B4-BE49-F238E27FC236}">
                <a16:creationId xmlns:a16="http://schemas.microsoft.com/office/drawing/2014/main" id="{1AD82A1D-6412-2351-55EE-996599429C28}"/>
              </a:ext>
            </a:extLst>
          </p:cNvPr>
          <p:cNvSpPr>
            <a:spLocks noGrp="1"/>
          </p:cNvSpPr>
          <p:nvPr>
            <p:ph type="pic" sz="quarter" idx="15"/>
          </p:nvPr>
        </p:nvSpPr>
        <p:spPr>
          <a:xfrm>
            <a:off x="6266498" y="639763"/>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txBody>
          <a:bodyPr wrap="square" anchor="ctr" anchorCtr="1">
            <a:noAutofit/>
          </a:bodyPr>
          <a:lstStyle/>
          <a:p>
            <a:endParaRPr lang="en-LV" dirty="0"/>
          </a:p>
        </p:txBody>
      </p:sp>
      <p:pic>
        <p:nvPicPr>
          <p:cNvPr id="3" name="Graphic 2">
            <a:extLst>
              <a:ext uri="{FF2B5EF4-FFF2-40B4-BE49-F238E27FC236}">
                <a16:creationId xmlns:a16="http://schemas.microsoft.com/office/drawing/2014/main" id="{0B47F1CD-C628-1631-CACA-F1ADC4CC971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2770060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s un bil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79F016-8B32-A07C-B09C-66EE724E3EA1}"/>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3" name="Graphic 2">
            <a:extLst>
              <a:ext uri="{FF2B5EF4-FFF2-40B4-BE49-F238E27FC236}">
                <a16:creationId xmlns:a16="http://schemas.microsoft.com/office/drawing/2014/main" id="{FF1CFF63-B18C-8A25-9FB8-2664D1D280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013"/>
            <a:ext cx="4736846" cy="870033"/>
          </a:xfrm>
          <a:prstGeom prst="rect">
            <a:avLst/>
          </a:prstGeom>
        </p:spPr>
      </p:pic>
      <p:pic>
        <p:nvPicPr>
          <p:cNvPr id="4" name="Graphic 3">
            <a:extLst>
              <a:ext uri="{FF2B5EF4-FFF2-40B4-BE49-F238E27FC236}">
                <a16:creationId xmlns:a16="http://schemas.microsoft.com/office/drawing/2014/main" id="{DBDB235D-22F9-9B85-7857-1BC5294D1A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5" name="Text Placeholder 2">
            <a:extLst>
              <a:ext uri="{FF2B5EF4-FFF2-40B4-BE49-F238E27FC236}">
                <a16:creationId xmlns:a16="http://schemas.microsoft.com/office/drawing/2014/main" id="{7EF64F91-87B7-34BA-5BB2-9D3A7753B4ED}"/>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9" name="Text Placeholder 2">
            <a:extLst>
              <a:ext uri="{FF2B5EF4-FFF2-40B4-BE49-F238E27FC236}">
                <a16:creationId xmlns:a16="http://schemas.microsoft.com/office/drawing/2014/main" id="{93B49BC0-7F99-7DC3-A184-DA0A79DA1FF9}"/>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5687378"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latin typeface="Montserrat" pitchFamily="2" charset="77"/>
              </a:defRPr>
            </a:lvl1pPr>
            <a:lvl2pPr marL="457200" indent="0">
              <a:buNone/>
              <a:defRPr sz="2200" b="0" i="0">
                <a:latin typeface="Montserrat" pitchFamily="2" charset="77"/>
              </a:defRPr>
            </a:lvl2pPr>
            <a:lvl3pPr marL="914400" indent="0">
              <a:buNone/>
              <a:defRPr sz="2200" b="0" i="0">
                <a:latin typeface="Montserrat" pitchFamily="2" charset="77"/>
              </a:defRPr>
            </a:lvl3pPr>
            <a:lvl4pPr marL="1371600" indent="0">
              <a:buNone/>
              <a:defRPr sz="2200" b="0" i="0">
                <a:latin typeface="Montserrat" pitchFamily="2" charset="77"/>
              </a:defRPr>
            </a:lvl4pPr>
            <a:lvl5pPr marL="1828800" indent="0">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6" name="Picture Placeholder 5">
            <a:extLst>
              <a:ext uri="{FF2B5EF4-FFF2-40B4-BE49-F238E27FC236}">
                <a16:creationId xmlns:a16="http://schemas.microsoft.com/office/drawing/2014/main" id="{1AD82A1D-6412-2351-55EE-996599429C28}"/>
              </a:ext>
            </a:extLst>
          </p:cNvPr>
          <p:cNvSpPr>
            <a:spLocks noGrp="1"/>
          </p:cNvSpPr>
          <p:nvPr>
            <p:ph type="pic" sz="quarter" idx="15"/>
          </p:nvPr>
        </p:nvSpPr>
        <p:spPr>
          <a:xfrm>
            <a:off x="6266498" y="639763"/>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txBody>
          <a:bodyPr wrap="square" anchor="ctr" anchorCtr="1">
            <a:noAutofit/>
          </a:bodyPr>
          <a:lstStyle/>
          <a:p>
            <a:endParaRPr lang="en-LV" dirty="0"/>
          </a:p>
        </p:txBody>
      </p:sp>
      <p:pic>
        <p:nvPicPr>
          <p:cNvPr id="11" name="Graphic 10">
            <a:extLst>
              <a:ext uri="{FF2B5EF4-FFF2-40B4-BE49-F238E27FC236}">
                <a16:creationId xmlns:a16="http://schemas.microsoft.com/office/drawing/2014/main" id="{818F5CFE-A75E-9920-2BDF-E44E8AEA45A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978789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s un bilde 5">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33294" y="0"/>
            <a:ext cx="6893176" cy="2138082"/>
          </a:xfrm>
          <a:prstGeom prst="rect">
            <a:avLst/>
          </a:prstGeom>
        </p:spPr>
      </p:pic>
      <p:sp>
        <p:nvSpPr>
          <p:cNvPr id="7" name="Picture Placeholder 6">
            <a:extLst>
              <a:ext uri="{FF2B5EF4-FFF2-40B4-BE49-F238E27FC236}">
                <a16:creationId xmlns:a16="http://schemas.microsoft.com/office/drawing/2014/main" id="{E5431082-71CB-5C75-863C-7B9F909408FF}"/>
              </a:ext>
            </a:extLst>
          </p:cNvPr>
          <p:cNvSpPr>
            <a:spLocks noGrp="1"/>
          </p:cNvSpPr>
          <p:nvPr>
            <p:ph type="pic" sz="quarter" idx="15"/>
          </p:nvPr>
        </p:nvSpPr>
        <p:spPr>
          <a:xfrm>
            <a:off x="289560" y="640043"/>
            <a:ext cx="11612880" cy="2909608"/>
          </a:xfrm>
          <a:custGeom>
            <a:avLst/>
            <a:gdLst>
              <a:gd name="connsiteX0" fmla="*/ 274004 w 11612880"/>
              <a:gd name="connsiteY0" fmla="*/ 0 h 2909608"/>
              <a:gd name="connsiteX1" fmla="*/ 11338876 w 11612880"/>
              <a:gd name="connsiteY1" fmla="*/ 0 h 2909608"/>
              <a:gd name="connsiteX2" fmla="*/ 11612880 w 11612880"/>
              <a:gd name="connsiteY2" fmla="*/ 274004 h 2909608"/>
              <a:gd name="connsiteX3" fmla="*/ 11612880 w 11612880"/>
              <a:gd name="connsiteY3" fmla="*/ 2635978 h 2909608"/>
              <a:gd name="connsiteX4" fmla="*/ 11394097 w 11612880"/>
              <a:gd name="connsiteY4" fmla="*/ 2904415 h 2909608"/>
              <a:gd name="connsiteX5" fmla="*/ 11342586 w 11612880"/>
              <a:gd name="connsiteY5" fmla="*/ 2909608 h 2909608"/>
              <a:gd name="connsiteX6" fmla="*/ 270294 w 11612880"/>
              <a:gd name="connsiteY6" fmla="*/ 2909608 h 2909608"/>
              <a:gd name="connsiteX7" fmla="*/ 218783 w 11612880"/>
              <a:gd name="connsiteY7" fmla="*/ 2904415 h 2909608"/>
              <a:gd name="connsiteX8" fmla="*/ 0 w 11612880"/>
              <a:gd name="connsiteY8" fmla="*/ 2635978 h 2909608"/>
              <a:gd name="connsiteX9" fmla="*/ 0 w 11612880"/>
              <a:gd name="connsiteY9" fmla="*/ 274004 h 2909608"/>
              <a:gd name="connsiteX10" fmla="*/ 274004 w 11612880"/>
              <a:gd name="connsiteY10" fmla="*/ 0 h 290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12880" h="2909608">
                <a:moveTo>
                  <a:pt x="274004" y="0"/>
                </a:moveTo>
                <a:lnTo>
                  <a:pt x="11338876" y="0"/>
                </a:lnTo>
                <a:cubicBezTo>
                  <a:pt x="11490204" y="0"/>
                  <a:pt x="11612880" y="122676"/>
                  <a:pt x="11612880" y="274004"/>
                </a:cubicBezTo>
                <a:lnTo>
                  <a:pt x="11612880" y="2635978"/>
                </a:lnTo>
                <a:cubicBezTo>
                  <a:pt x="11612880" y="2768390"/>
                  <a:pt x="11518956" y="2878865"/>
                  <a:pt x="11394097" y="2904415"/>
                </a:cubicBezTo>
                <a:lnTo>
                  <a:pt x="11342586" y="2909608"/>
                </a:lnTo>
                <a:lnTo>
                  <a:pt x="270294" y="2909608"/>
                </a:lnTo>
                <a:lnTo>
                  <a:pt x="218783" y="2904415"/>
                </a:lnTo>
                <a:cubicBezTo>
                  <a:pt x="93924" y="2878865"/>
                  <a:pt x="0" y="2768390"/>
                  <a:pt x="0" y="2635978"/>
                </a:cubicBezTo>
                <a:lnTo>
                  <a:pt x="0" y="274004"/>
                </a:lnTo>
                <a:cubicBezTo>
                  <a:pt x="0" y="122676"/>
                  <a:pt x="122676" y="0"/>
                  <a:pt x="274004" y="0"/>
                </a:cubicBezTo>
                <a:close/>
              </a:path>
            </a:pathLst>
          </a:custGeom>
          <a:solidFill>
            <a:schemeClr val="accent6"/>
          </a:solidFill>
        </p:spPr>
        <p:txBody>
          <a:bodyPr wrap="square" anchor="ctr" anchorCtr="1">
            <a:noAutofit/>
          </a:bodyPr>
          <a:lstStyle/>
          <a:p>
            <a:endParaRPr lang="en-LV"/>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3" name="Title 1">
            <a:extLst>
              <a:ext uri="{FF2B5EF4-FFF2-40B4-BE49-F238E27FC236}">
                <a16:creationId xmlns:a16="http://schemas.microsoft.com/office/drawing/2014/main" id="{E5FCF889-8EBC-A42C-F925-330E23936341}"/>
              </a:ext>
            </a:extLst>
          </p:cNvPr>
          <p:cNvSpPr>
            <a:spLocks noGrp="1"/>
          </p:cNvSpPr>
          <p:nvPr>
            <p:ph type="title"/>
          </p:nvPr>
        </p:nvSpPr>
        <p:spPr>
          <a:xfrm>
            <a:off x="289559" y="3825784"/>
            <a:ext cx="11612880" cy="715055"/>
          </a:xfrm>
          <a:prstGeom prst="rect">
            <a:avLst/>
          </a:prstGeom>
        </p:spPr>
        <p:txBody>
          <a:bodyPr>
            <a:normAutofit/>
          </a:bodyPr>
          <a:lstStyle>
            <a:lvl1pPr algn="ctr">
              <a:defRPr sz="3200" b="1" i="0">
                <a:latin typeface="Montserrat" pitchFamily="2" charset="77"/>
              </a:defRPr>
            </a:lvl1pPr>
          </a:lstStyle>
          <a:p>
            <a:r>
              <a:rPr lang="en-GB" dirty="0"/>
              <a:t>Click to edit Master title style</a:t>
            </a:r>
            <a:endParaRPr lang="en-LV" dirty="0"/>
          </a:p>
        </p:txBody>
      </p:sp>
      <p:sp>
        <p:nvSpPr>
          <p:cNvPr id="4" name="Content Placeholder 2">
            <a:extLst>
              <a:ext uri="{FF2B5EF4-FFF2-40B4-BE49-F238E27FC236}">
                <a16:creationId xmlns:a16="http://schemas.microsoft.com/office/drawing/2014/main" id="{B64A5889-A731-34D2-E630-E35C00B0E9E4}"/>
              </a:ext>
            </a:extLst>
          </p:cNvPr>
          <p:cNvSpPr>
            <a:spLocks noGrp="1"/>
          </p:cNvSpPr>
          <p:nvPr>
            <p:ph sz="half" idx="1"/>
          </p:nvPr>
        </p:nvSpPr>
        <p:spPr>
          <a:xfrm>
            <a:off x="289560" y="4816598"/>
            <a:ext cx="11612879" cy="1126329"/>
          </a:xfrm>
          <a:prstGeom prst="rect">
            <a:avLst/>
          </a:prstGeom>
        </p:spPr>
        <p:txBody>
          <a:bodyPr>
            <a:normAutofit/>
          </a:bodyPr>
          <a:lstStyle>
            <a:lvl1pPr marL="0" indent="0" algn="ctr">
              <a:buNone/>
              <a:defRPr sz="2200" b="0" i="0">
                <a:latin typeface="Montserrat" pitchFamily="2" charset="77"/>
              </a:defRPr>
            </a:lvl1pPr>
            <a:lvl2pPr marL="457200" indent="0" algn="ctr">
              <a:buNone/>
              <a:defRPr sz="2200" b="0" i="0">
                <a:latin typeface="Montserrat" pitchFamily="2" charset="77"/>
              </a:defRPr>
            </a:lvl2pPr>
            <a:lvl3pPr marL="914400" indent="0" algn="ctr">
              <a:buNone/>
              <a:defRPr sz="2200" b="0" i="0">
                <a:latin typeface="Montserrat" pitchFamily="2" charset="77"/>
              </a:defRPr>
            </a:lvl3pPr>
            <a:lvl4pPr marL="1371600" indent="0" algn="ctr">
              <a:buNone/>
              <a:defRPr sz="2200" b="0" i="0">
                <a:latin typeface="Montserrat" pitchFamily="2" charset="77"/>
              </a:defRPr>
            </a:lvl4pPr>
            <a:lvl5pPr marL="1828800" indent="0" algn="ctr">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2" name="Graphic 1">
            <a:extLst>
              <a:ext uri="{FF2B5EF4-FFF2-40B4-BE49-F238E27FC236}">
                <a16:creationId xmlns:a16="http://schemas.microsoft.com/office/drawing/2014/main" id="{B398E049-9B03-D6FF-5DDB-2B6119BC2AE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3321820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s un bil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C2F6FD-D1F7-89A9-35C4-3AB852B5F0B1}"/>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latin typeface="Montserrat" pitchFamily="2" charset="77"/>
              </a:defRPr>
            </a:lvl1pPr>
            <a:lvl2pPr marL="457200" indent="0">
              <a:buNone/>
              <a:defRPr sz="2200" b="0" i="0">
                <a:latin typeface="Montserrat" pitchFamily="2" charset="77"/>
              </a:defRPr>
            </a:lvl2pPr>
            <a:lvl3pPr marL="914400" indent="0">
              <a:buNone/>
              <a:defRPr sz="2200" b="0" i="0">
                <a:latin typeface="Montserrat" pitchFamily="2" charset="77"/>
              </a:defRPr>
            </a:lvl3pPr>
            <a:lvl4pPr marL="1371600" indent="0">
              <a:buNone/>
              <a:defRPr sz="2200" b="0" i="0">
                <a:latin typeface="Montserrat" pitchFamily="2" charset="77"/>
              </a:defRPr>
            </a:lvl4pPr>
            <a:lvl5pPr marL="1828800" indent="0">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3" name="Graphic 2">
            <a:extLst>
              <a:ext uri="{FF2B5EF4-FFF2-40B4-BE49-F238E27FC236}">
                <a16:creationId xmlns:a16="http://schemas.microsoft.com/office/drawing/2014/main" id="{E31DA6E7-D803-CCD0-5ABC-15007B7EDF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46" r="5152"/>
          <a:stretch>
            <a:fillRect/>
          </a:stretch>
        </p:blipFill>
        <p:spPr>
          <a:xfrm rot="12726363">
            <a:off x="5830290" y="1009968"/>
            <a:ext cx="7101019" cy="2660030"/>
          </a:xfrm>
          <a:custGeom>
            <a:avLst/>
            <a:gdLst>
              <a:gd name="connsiteX0" fmla="*/ 7101019 w 7101019"/>
              <a:gd name="connsiteY0" fmla="*/ 1864719 h 2660030"/>
              <a:gd name="connsiteX1" fmla="*/ 5833483 w 7101019"/>
              <a:gd name="connsiteY1" fmla="*/ 2660030 h 2660030"/>
              <a:gd name="connsiteX2" fmla="*/ 1066272 w 7101019"/>
              <a:gd name="connsiteY2" fmla="*/ 2660030 h 2660030"/>
              <a:gd name="connsiteX3" fmla="*/ 0 w 7101019"/>
              <a:gd name="connsiteY3" fmla="*/ 960646 h 2660030"/>
              <a:gd name="connsiteX4" fmla="*/ 1531042 w 7101019"/>
              <a:gd name="connsiteY4" fmla="*/ 0 h 2660030"/>
              <a:gd name="connsiteX5" fmla="*/ 5931008 w 7101019"/>
              <a:gd name="connsiteY5" fmla="*/ 0 h 26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019" h="2660030">
                <a:moveTo>
                  <a:pt x="7101019" y="1864719"/>
                </a:moveTo>
                <a:lnTo>
                  <a:pt x="5833483" y="2660030"/>
                </a:lnTo>
                <a:lnTo>
                  <a:pt x="1066272" y="2660030"/>
                </a:lnTo>
                <a:lnTo>
                  <a:pt x="0" y="960646"/>
                </a:lnTo>
                <a:lnTo>
                  <a:pt x="1531042" y="0"/>
                </a:lnTo>
                <a:lnTo>
                  <a:pt x="5931008" y="0"/>
                </a:lnTo>
                <a:close/>
              </a:path>
            </a:pathLst>
          </a:custGeom>
        </p:spPr>
      </p:pic>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6340990" y="786959"/>
            <a:ext cx="5172635" cy="514431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pic>
        <p:nvPicPr>
          <p:cNvPr id="4" name="Graphic 3">
            <a:extLst>
              <a:ext uri="{FF2B5EF4-FFF2-40B4-BE49-F238E27FC236}">
                <a16:creationId xmlns:a16="http://schemas.microsoft.com/office/drawing/2014/main" id="{E330368A-5DD6-E8A6-652D-2E6D6FD17D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2720717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s un bilde 7">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8940E7-A2D0-763C-F7DB-233A356A1E27}"/>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latin typeface="Montserrat" pitchFamily="2" charset="77"/>
              </a:defRPr>
            </a:lvl1pPr>
            <a:lvl2pPr marL="457200" indent="0">
              <a:buNone/>
              <a:defRPr sz="2200" b="0" i="0">
                <a:latin typeface="Montserrat" pitchFamily="2" charset="77"/>
              </a:defRPr>
            </a:lvl2pPr>
            <a:lvl3pPr marL="914400" indent="0">
              <a:buNone/>
              <a:defRPr sz="2200" b="0" i="0">
                <a:latin typeface="Montserrat" pitchFamily="2" charset="77"/>
              </a:defRPr>
            </a:lvl3pPr>
            <a:lvl4pPr marL="1371600" indent="0">
              <a:buNone/>
              <a:defRPr sz="2200" b="0" i="0">
                <a:latin typeface="Montserrat" pitchFamily="2" charset="77"/>
              </a:defRPr>
            </a:lvl4pPr>
            <a:lvl5pPr marL="1828800" indent="0">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3" name="Graphic 2">
            <a:extLst>
              <a:ext uri="{FF2B5EF4-FFF2-40B4-BE49-F238E27FC236}">
                <a16:creationId xmlns:a16="http://schemas.microsoft.com/office/drawing/2014/main" id="{E31DA6E7-D803-CCD0-5ABC-15007B7EDF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46" r="5152"/>
          <a:stretch>
            <a:fillRect/>
          </a:stretch>
        </p:blipFill>
        <p:spPr>
          <a:xfrm rot="12726363">
            <a:off x="5830290" y="1009968"/>
            <a:ext cx="7101019" cy="2660030"/>
          </a:xfrm>
          <a:custGeom>
            <a:avLst/>
            <a:gdLst>
              <a:gd name="connsiteX0" fmla="*/ 7101019 w 7101019"/>
              <a:gd name="connsiteY0" fmla="*/ 1864719 h 2660030"/>
              <a:gd name="connsiteX1" fmla="*/ 5833483 w 7101019"/>
              <a:gd name="connsiteY1" fmla="*/ 2660030 h 2660030"/>
              <a:gd name="connsiteX2" fmla="*/ 1066272 w 7101019"/>
              <a:gd name="connsiteY2" fmla="*/ 2660030 h 2660030"/>
              <a:gd name="connsiteX3" fmla="*/ 0 w 7101019"/>
              <a:gd name="connsiteY3" fmla="*/ 960646 h 2660030"/>
              <a:gd name="connsiteX4" fmla="*/ 1531042 w 7101019"/>
              <a:gd name="connsiteY4" fmla="*/ 0 h 2660030"/>
              <a:gd name="connsiteX5" fmla="*/ 5931008 w 7101019"/>
              <a:gd name="connsiteY5" fmla="*/ 0 h 26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019" h="2660030">
                <a:moveTo>
                  <a:pt x="7101019" y="1864719"/>
                </a:moveTo>
                <a:lnTo>
                  <a:pt x="5833483" y="2660030"/>
                </a:lnTo>
                <a:lnTo>
                  <a:pt x="1066272" y="2660030"/>
                </a:lnTo>
                <a:lnTo>
                  <a:pt x="0" y="960646"/>
                </a:lnTo>
                <a:lnTo>
                  <a:pt x="1531042" y="0"/>
                </a:lnTo>
                <a:lnTo>
                  <a:pt x="5931008" y="0"/>
                </a:lnTo>
                <a:close/>
              </a:path>
            </a:pathLst>
          </a:custGeom>
        </p:spPr>
      </p:pic>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6340990" y="786959"/>
            <a:ext cx="5172635" cy="514431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pic>
        <p:nvPicPr>
          <p:cNvPr id="2" name="Graphic 1">
            <a:extLst>
              <a:ext uri="{FF2B5EF4-FFF2-40B4-BE49-F238E27FC236}">
                <a16:creationId xmlns:a16="http://schemas.microsoft.com/office/drawing/2014/main" id="{DDC20FAB-7B89-ADA2-DB16-DDE426CA49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879691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s un bilde 8">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latin typeface="Montserrat" pitchFamily="2" charset="77"/>
              </a:defRPr>
            </a:lvl1pPr>
            <a:lvl2pPr marL="457200" indent="0">
              <a:buNone/>
              <a:defRPr sz="2200" b="0" i="0">
                <a:latin typeface="Montserrat" pitchFamily="2" charset="77"/>
              </a:defRPr>
            </a:lvl2pPr>
            <a:lvl3pPr marL="914400" indent="0">
              <a:buNone/>
              <a:defRPr sz="2200" b="0" i="0">
                <a:latin typeface="Montserrat" pitchFamily="2" charset="77"/>
              </a:defRPr>
            </a:lvl3pPr>
            <a:lvl4pPr marL="1371600" indent="0">
              <a:buNone/>
              <a:defRPr sz="2200" b="0" i="0">
                <a:latin typeface="Montserrat" pitchFamily="2" charset="77"/>
              </a:defRPr>
            </a:lvl4pPr>
            <a:lvl5pPr marL="1828800" indent="0">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3" name="Graphic 2">
            <a:extLst>
              <a:ext uri="{FF2B5EF4-FFF2-40B4-BE49-F238E27FC236}">
                <a16:creationId xmlns:a16="http://schemas.microsoft.com/office/drawing/2014/main" id="{E31DA6E7-D803-CCD0-5ABC-15007B7EDF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46" r="5152"/>
          <a:stretch>
            <a:fillRect/>
          </a:stretch>
        </p:blipFill>
        <p:spPr>
          <a:xfrm rot="12726363">
            <a:off x="5830290" y="1009968"/>
            <a:ext cx="7101019" cy="2660030"/>
          </a:xfrm>
          <a:custGeom>
            <a:avLst/>
            <a:gdLst>
              <a:gd name="connsiteX0" fmla="*/ 7101019 w 7101019"/>
              <a:gd name="connsiteY0" fmla="*/ 1864719 h 2660030"/>
              <a:gd name="connsiteX1" fmla="*/ 5833483 w 7101019"/>
              <a:gd name="connsiteY1" fmla="*/ 2660030 h 2660030"/>
              <a:gd name="connsiteX2" fmla="*/ 1066272 w 7101019"/>
              <a:gd name="connsiteY2" fmla="*/ 2660030 h 2660030"/>
              <a:gd name="connsiteX3" fmla="*/ 0 w 7101019"/>
              <a:gd name="connsiteY3" fmla="*/ 960646 h 2660030"/>
              <a:gd name="connsiteX4" fmla="*/ 1531042 w 7101019"/>
              <a:gd name="connsiteY4" fmla="*/ 0 h 2660030"/>
              <a:gd name="connsiteX5" fmla="*/ 5931008 w 7101019"/>
              <a:gd name="connsiteY5" fmla="*/ 0 h 26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019" h="2660030">
                <a:moveTo>
                  <a:pt x="7101019" y="1864719"/>
                </a:moveTo>
                <a:lnTo>
                  <a:pt x="5833483" y="2660030"/>
                </a:lnTo>
                <a:lnTo>
                  <a:pt x="1066272" y="2660030"/>
                </a:lnTo>
                <a:lnTo>
                  <a:pt x="0" y="960646"/>
                </a:lnTo>
                <a:lnTo>
                  <a:pt x="1531042" y="0"/>
                </a:lnTo>
                <a:lnTo>
                  <a:pt x="5931008" y="0"/>
                </a:lnTo>
                <a:close/>
              </a:path>
            </a:pathLst>
          </a:custGeom>
        </p:spPr>
      </p:pic>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6096000" y="786959"/>
            <a:ext cx="3369030" cy="3350587"/>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5" name="Picture Placeholder 4">
            <a:extLst>
              <a:ext uri="{FF2B5EF4-FFF2-40B4-BE49-F238E27FC236}">
                <a16:creationId xmlns:a16="http://schemas.microsoft.com/office/drawing/2014/main" id="{71EF7214-1EF4-5151-BF02-0B2B6860EB16}"/>
              </a:ext>
            </a:extLst>
          </p:cNvPr>
          <p:cNvSpPr>
            <a:spLocks noGrp="1"/>
          </p:cNvSpPr>
          <p:nvPr>
            <p:ph type="pic" sz="quarter" idx="16"/>
          </p:nvPr>
        </p:nvSpPr>
        <p:spPr>
          <a:xfrm>
            <a:off x="8104943" y="2525303"/>
            <a:ext cx="3369030" cy="3350587"/>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pic>
        <p:nvPicPr>
          <p:cNvPr id="2" name="Graphic 1">
            <a:extLst>
              <a:ext uri="{FF2B5EF4-FFF2-40B4-BE49-F238E27FC236}">
                <a16:creationId xmlns:a16="http://schemas.microsoft.com/office/drawing/2014/main" id="{DE2C6C23-5468-E554-49E2-69F3F39D3F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376576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s un bilde 9">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latin typeface="Montserrat" pitchFamily="2" charset="77"/>
              </a:defRPr>
            </a:lvl1pPr>
            <a:lvl2pPr marL="457200" indent="0">
              <a:buNone/>
              <a:defRPr sz="2200" b="0" i="0">
                <a:latin typeface="Montserrat" pitchFamily="2" charset="77"/>
              </a:defRPr>
            </a:lvl2pPr>
            <a:lvl3pPr marL="914400" indent="0">
              <a:buNone/>
              <a:defRPr sz="2200" b="0" i="0">
                <a:latin typeface="Montserrat" pitchFamily="2" charset="77"/>
              </a:defRPr>
            </a:lvl3pPr>
            <a:lvl4pPr marL="1371600" indent="0">
              <a:buNone/>
              <a:defRPr sz="2200" b="0" i="0">
                <a:latin typeface="Montserrat" pitchFamily="2" charset="77"/>
              </a:defRPr>
            </a:lvl4pPr>
            <a:lvl5pPr marL="1828800" indent="0">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3" name="Graphic 2">
            <a:extLst>
              <a:ext uri="{FF2B5EF4-FFF2-40B4-BE49-F238E27FC236}">
                <a16:creationId xmlns:a16="http://schemas.microsoft.com/office/drawing/2014/main" id="{E31DA6E7-D803-CCD0-5ABC-15007B7EDF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46" r="5152"/>
          <a:stretch>
            <a:fillRect/>
          </a:stretch>
        </p:blipFill>
        <p:spPr>
          <a:xfrm rot="12726363">
            <a:off x="5830290" y="1009968"/>
            <a:ext cx="7101019" cy="2660030"/>
          </a:xfrm>
          <a:custGeom>
            <a:avLst/>
            <a:gdLst>
              <a:gd name="connsiteX0" fmla="*/ 7101019 w 7101019"/>
              <a:gd name="connsiteY0" fmla="*/ 1864719 h 2660030"/>
              <a:gd name="connsiteX1" fmla="*/ 5833483 w 7101019"/>
              <a:gd name="connsiteY1" fmla="*/ 2660030 h 2660030"/>
              <a:gd name="connsiteX2" fmla="*/ 1066272 w 7101019"/>
              <a:gd name="connsiteY2" fmla="*/ 2660030 h 2660030"/>
              <a:gd name="connsiteX3" fmla="*/ 0 w 7101019"/>
              <a:gd name="connsiteY3" fmla="*/ 960646 h 2660030"/>
              <a:gd name="connsiteX4" fmla="*/ 1531042 w 7101019"/>
              <a:gd name="connsiteY4" fmla="*/ 0 h 2660030"/>
              <a:gd name="connsiteX5" fmla="*/ 5931008 w 7101019"/>
              <a:gd name="connsiteY5" fmla="*/ 0 h 26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019" h="2660030">
                <a:moveTo>
                  <a:pt x="7101019" y="1864719"/>
                </a:moveTo>
                <a:lnTo>
                  <a:pt x="5833483" y="2660030"/>
                </a:lnTo>
                <a:lnTo>
                  <a:pt x="1066272" y="2660030"/>
                </a:lnTo>
                <a:lnTo>
                  <a:pt x="0" y="960646"/>
                </a:lnTo>
                <a:lnTo>
                  <a:pt x="1531042" y="0"/>
                </a:lnTo>
                <a:lnTo>
                  <a:pt x="5931008" y="0"/>
                </a:lnTo>
                <a:close/>
              </a:path>
            </a:pathLst>
          </a:custGeom>
        </p:spPr>
      </p:pic>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6067854" y="-395205"/>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17" name="Picture Placeholder 16">
            <a:extLst>
              <a:ext uri="{FF2B5EF4-FFF2-40B4-BE49-F238E27FC236}">
                <a16:creationId xmlns:a16="http://schemas.microsoft.com/office/drawing/2014/main" id="{E19B85B1-39C8-AB84-7C0E-9DCD3097F978}"/>
              </a:ext>
            </a:extLst>
          </p:cNvPr>
          <p:cNvSpPr>
            <a:spLocks noGrp="1"/>
          </p:cNvSpPr>
          <p:nvPr>
            <p:ph type="pic" sz="quarter" idx="16"/>
          </p:nvPr>
        </p:nvSpPr>
        <p:spPr>
          <a:xfrm>
            <a:off x="10126363" y="2041565"/>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18" name="Picture Placeholder 17">
            <a:extLst>
              <a:ext uri="{FF2B5EF4-FFF2-40B4-BE49-F238E27FC236}">
                <a16:creationId xmlns:a16="http://schemas.microsoft.com/office/drawing/2014/main" id="{CB62BF0C-F75F-88E7-B842-2F426480C53A}"/>
              </a:ext>
            </a:extLst>
          </p:cNvPr>
          <p:cNvSpPr>
            <a:spLocks noGrp="1"/>
          </p:cNvSpPr>
          <p:nvPr>
            <p:ph type="pic" sz="quarter" idx="17"/>
          </p:nvPr>
        </p:nvSpPr>
        <p:spPr>
          <a:xfrm>
            <a:off x="6509119" y="2899313"/>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pic>
        <p:nvPicPr>
          <p:cNvPr id="2" name="Graphic 1">
            <a:extLst>
              <a:ext uri="{FF2B5EF4-FFF2-40B4-BE49-F238E27FC236}">
                <a16:creationId xmlns:a16="http://schemas.microsoft.com/office/drawing/2014/main" id="{6FB3091F-2E8D-AAD5-CD82-F18511A0C3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3637070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e 1">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4440760" y="-931860"/>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17" name="Picture Placeholder 16">
            <a:extLst>
              <a:ext uri="{FF2B5EF4-FFF2-40B4-BE49-F238E27FC236}">
                <a16:creationId xmlns:a16="http://schemas.microsoft.com/office/drawing/2014/main" id="{E19B85B1-39C8-AB84-7C0E-9DCD3097F978}"/>
              </a:ext>
            </a:extLst>
          </p:cNvPr>
          <p:cNvSpPr>
            <a:spLocks noGrp="1"/>
          </p:cNvSpPr>
          <p:nvPr>
            <p:ph type="pic" sz="quarter" idx="16"/>
          </p:nvPr>
        </p:nvSpPr>
        <p:spPr>
          <a:xfrm>
            <a:off x="10126363" y="1154059"/>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18" name="Picture Placeholder 17">
            <a:extLst>
              <a:ext uri="{FF2B5EF4-FFF2-40B4-BE49-F238E27FC236}">
                <a16:creationId xmlns:a16="http://schemas.microsoft.com/office/drawing/2014/main" id="{CB62BF0C-F75F-88E7-B842-2F426480C53A}"/>
              </a:ext>
            </a:extLst>
          </p:cNvPr>
          <p:cNvSpPr>
            <a:spLocks noGrp="1"/>
          </p:cNvSpPr>
          <p:nvPr>
            <p:ph type="pic" sz="quarter" idx="17"/>
          </p:nvPr>
        </p:nvSpPr>
        <p:spPr>
          <a:xfrm>
            <a:off x="6058954" y="2836957"/>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2" name="Picture Placeholder 17">
            <a:extLst>
              <a:ext uri="{FF2B5EF4-FFF2-40B4-BE49-F238E27FC236}">
                <a16:creationId xmlns:a16="http://schemas.microsoft.com/office/drawing/2014/main" id="{1FEEFFDD-3559-BA01-4E70-750DD2E430AF}"/>
              </a:ext>
            </a:extLst>
          </p:cNvPr>
          <p:cNvSpPr>
            <a:spLocks noGrp="1"/>
          </p:cNvSpPr>
          <p:nvPr>
            <p:ph type="pic" sz="quarter" idx="18"/>
          </p:nvPr>
        </p:nvSpPr>
        <p:spPr>
          <a:xfrm>
            <a:off x="4115893" y="4479233"/>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4" name="Picture Placeholder 17">
            <a:extLst>
              <a:ext uri="{FF2B5EF4-FFF2-40B4-BE49-F238E27FC236}">
                <a16:creationId xmlns:a16="http://schemas.microsoft.com/office/drawing/2014/main" id="{204973CF-C4F4-4B9D-F2EB-594C65378DD6}"/>
              </a:ext>
            </a:extLst>
          </p:cNvPr>
          <p:cNvSpPr>
            <a:spLocks noGrp="1"/>
          </p:cNvSpPr>
          <p:nvPr>
            <p:ph type="pic" sz="quarter" idx="19"/>
          </p:nvPr>
        </p:nvSpPr>
        <p:spPr>
          <a:xfrm>
            <a:off x="694927" y="2541493"/>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5" name="Picture Placeholder 17">
            <a:extLst>
              <a:ext uri="{FF2B5EF4-FFF2-40B4-BE49-F238E27FC236}">
                <a16:creationId xmlns:a16="http://schemas.microsoft.com/office/drawing/2014/main" id="{4D81ADE1-B375-2CD4-073E-663ED43B913A}"/>
              </a:ext>
            </a:extLst>
          </p:cNvPr>
          <p:cNvSpPr>
            <a:spLocks noGrp="1"/>
          </p:cNvSpPr>
          <p:nvPr>
            <p:ph type="pic" sz="quarter" idx="20"/>
          </p:nvPr>
        </p:nvSpPr>
        <p:spPr>
          <a:xfrm>
            <a:off x="567763" y="-1387435"/>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pic>
        <p:nvPicPr>
          <p:cNvPr id="6" name="Graphic 5">
            <a:extLst>
              <a:ext uri="{FF2B5EF4-FFF2-40B4-BE49-F238E27FC236}">
                <a16:creationId xmlns:a16="http://schemas.microsoft.com/office/drawing/2014/main" id="{64B52FF5-4742-D55C-86DE-A37921F604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2372980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atu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6EDF0A-E116-F0C1-969F-5A006F92CE4D}"/>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accent4"/>
              </a:solidFill>
            </a:endParaRPr>
          </a:p>
        </p:txBody>
      </p:sp>
      <p:pic>
        <p:nvPicPr>
          <p:cNvPr id="8" name="Graphic 7">
            <a:extLst>
              <a:ext uri="{FF2B5EF4-FFF2-40B4-BE49-F238E27FC236}">
                <a16:creationId xmlns:a16="http://schemas.microsoft.com/office/drawing/2014/main" id="{F2B57BDD-7113-33A9-2F05-A10A0E9842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74203" y="3850151"/>
            <a:ext cx="1943100" cy="3594100"/>
          </a:xfrm>
          <a:prstGeom prst="rect">
            <a:avLst/>
          </a:prstGeom>
        </p:spPr>
      </p:pic>
      <p:pic>
        <p:nvPicPr>
          <p:cNvPr id="9" name="Graphic 8">
            <a:extLst>
              <a:ext uri="{FF2B5EF4-FFF2-40B4-BE49-F238E27FC236}">
                <a16:creationId xmlns:a16="http://schemas.microsoft.com/office/drawing/2014/main" id="{D87B1875-6854-F833-BE79-D172EB9E2E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80429" y="-165100"/>
            <a:ext cx="1943100" cy="3594100"/>
          </a:xfrm>
          <a:prstGeom prst="rect">
            <a:avLst/>
          </a:prstGeom>
        </p:spPr>
      </p:pic>
      <p:sp>
        <p:nvSpPr>
          <p:cNvPr id="3" name="Title 1">
            <a:extLst>
              <a:ext uri="{FF2B5EF4-FFF2-40B4-BE49-F238E27FC236}">
                <a16:creationId xmlns:a16="http://schemas.microsoft.com/office/drawing/2014/main" id="{16F86737-AD4D-353B-9343-B553C5A626F3}"/>
              </a:ext>
            </a:extLst>
          </p:cNvPr>
          <p:cNvSpPr>
            <a:spLocks noGrp="1"/>
          </p:cNvSpPr>
          <p:nvPr>
            <p:ph type="title" hasCustomPrompt="1"/>
          </p:nvPr>
        </p:nvSpPr>
        <p:spPr>
          <a:xfrm>
            <a:off x="892743" y="1018292"/>
            <a:ext cx="9570606" cy="980325"/>
          </a:xfrm>
          <a:prstGeom prst="rect">
            <a:avLst/>
          </a:prstGeom>
        </p:spPr>
        <p:txBody>
          <a:bodyPr>
            <a:noAutofit/>
          </a:bodyPr>
          <a:lstStyle>
            <a:lvl1pPr algn="l">
              <a:defRPr sz="6600" b="1" i="1">
                <a:solidFill>
                  <a:schemeClr val="tx1"/>
                </a:solidFill>
                <a:latin typeface="Montserrat" pitchFamily="2" charset="77"/>
              </a:defRPr>
            </a:lvl1pPr>
          </a:lstStyle>
          <a:p>
            <a:r>
              <a:rPr lang="en-GB" dirty="0"/>
              <a:t>CLICK TO EDIT MASTER TITLE STYLE</a:t>
            </a:r>
            <a:endParaRPr lang="en-LV" dirty="0"/>
          </a:p>
        </p:txBody>
      </p:sp>
      <p:sp>
        <p:nvSpPr>
          <p:cNvPr id="5" name="Content Placeholder 2">
            <a:extLst>
              <a:ext uri="{FF2B5EF4-FFF2-40B4-BE49-F238E27FC236}">
                <a16:creationId xmlns:a16="http://schemas.microsoft.com/office/drawing/2014/main" id="{2E171A07-2022-C8C2-9C99-967BC49A6B9C}"/>
              </a:ext>
            </a:extLst>
          </p:cNvPr>
          <p:cNvSpPr>
            <a:spLocks noGrp="1"/>
          </p:cNvSpPr>
          <p:nvPr>
            <p:ph sz="half" idx="1"/>
          </p:nvPr>
        </p:nvSpPr>
        <p:spPr>
          <a:xfrm>
            <a:off x="892743" y="2801903"/>
            <a:ext cx="4507083" cy="3507310"/>
          </a:xfrm>
          <a:prstGeom prst="rect">
            <a:avLst/>
          </a:prstGeom>
        </p:spPr>
        <p:txBody>
          <a:bodyPr>
            <a:normAutofit/>
          </a:bodyPr>
          <a:lstStyle>
            <a:lvl1pPr marL="457200" indent="-457200">
              <a:buFont typeface="Arial" panose="020B0604020202020204" pitchFamily="34" charset="0"/>
              <a:buChar char="•"/>
              <a:defRPr sz="2800" b="0" i="0">
                <a:latin typeface="Montserrat" pitchFamily="2" charset="77"/>
              </a:defRPr>
            </a:lvl1pPr>
            <a:lvl2pPr marL="914400" indent="-457200">
              <a:buFont typeface="Arial" panose="020B0604020202020204" pitchFamily="34" charset="0"/>
              <a:buChar char="•"/>
              <a:defRPr sz="2800" b="0" i="0">
                <a:latin typeface="Montserrat" pitchFamily="2" charset="77"/>
              </a:defRPr>
            </a:lvl2pPr>
            <a:lvl3pPr marL="1371600" indent="-457200">
              <a:buFont typeface="Arial" panose="020B0604020202020204" pitchFamily="34" charset="0"/>
              <a:buChar char="•"/>
              <a:defRPr sz="2800" b="0" i="0">
                <a:latin typeface="Montserrat" pitchFamily="2" charset="77"/>
              </a:defRPr>
            </a:lvl3pPr>
            <a:lvl4pPr marL="1828800" indent="-457200">
              <a:buFont typeface="Arial" panose="020B0604020202020204" pitchFamily="34" charset="0"/>
              <a:buChar char="•"/>
              <a:defRPr sz="2800" b="0" i="0">
                <a:latin typeface="Montserrat" pitchFamily="2" charset="77"/>
              </a:defRPr>
            </a:lvl4pPr>
            <a:lvl5pPr marL="2286000" indent="-457200">
              <a:buFont typeface="Arial" panose="020B0604020202020204" pitchFamily="34" charset="0"/>
              <a:buChar char="•"/>
              <a:defRPr sz="28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Tree>
    <p:extLst>
      <p:ext uri="{BB962C8B-B14F-4D97-AF65-F5344CB8AC3E}">
        <p14:creationId xmlns:p14="http://schemas.microsoft.com/office/powerpoint/2010/main" val="1096568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rpslaids 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67C93A8-7367-3B1B-7618-13B14BBAD18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Title 1">
            <a:extLst>
              <a:ext uri="{FF2B5EF4-FFF2-40B4-BE49-F238E27FC236}">
                <a16:creationId xmlns:a16="http://schemas.microsoft.com/office/drawing/2014/main" id="{16F86737-AD4D-353B-9343-B553C5A626F3}"/>
              </a:ext>
            </a:extLst>
          </p:cNvPr>
          <p:cNvSpPr>
            <a:spLocks noGrp="1"/>
          </p:cNvSpPr>
          <p:nvPr>
            <p:ph type="title" hasCustomPrompt="1"/>
          </p:nvPr>
        </p:nvSpPr>
        <p:spPr>
          <a:xfrm>
            <a:off x="844615" y="2233769"/>
            <a:ext cx="10502769" cy="2190509"/>
          </a:xfrm>
          <a:prstGeom prst="rect">
            <a:avLst/>
          </a:prstGeom>
        </p:spPr>
        <p:txBody>
          <a:bodyPr>
            <a:noAutofit/>
          </a:bodyPr>
          <a:lstStyle>
            <a:lvl1pPr algn="ctr">
              <a:defRPr sz="8000" b="1" i="1">
                <a:solidFill>
                  <a:schemeClr val="bg1"/>
                </a:solidFill>
                <a:latin typeface="Montserrat" pitchFamily="2" charset="77"/>
              </a:defRPr>
            </a:lvl1pPr>
          </a:lstStyle>
          <a:p>
            <a:r>
              <a:rPr lang="en-GB" dirty="0"/>
              <a:t>CLICK TO EDIT MASTER TITLE STYLE</a:t>
            </a:r>
            <a:endParaRPr lang="en-LV" dirty="0"/>
          </a:p>
        </p:txBody>
      </p:sp>
      <p:pic>
        <p:nvPicPr>
          <p:cNvPr id="9" name="Graphic 8">
            <a:extLst>
              <a:ext uri="{FF2B5EF4-FFF2-40B4-BE49-F238E27FC236}">
                <a16:creationId xmlns:a16="http://schemas.microsoft.com/office/drawing/2014/main" id="{E5B9944B-9A10-3888-1532-6E49F37317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345136" y="-1797050"/>
            <a:ext cx="1943100" cy="3594100"/>
          </a:xfrm>
          <a:prstGeom prst="rect">
            <a:avLst/>
          </a:prstGeom>
        </p:spPr>
      </p:pic>
      <p:pic>
        <p:nvPicPr>
          <p:cNvPr id="10" name="Graphic 9">
            <a:extLst>
              <a:ext uri="{FF2B5EF4-FFF2-40B4-BE49-F238E27FC236}">
                <a16:creationId xmlns:a16="http://schemas.microsoft.com/office/drawing/2014/main" id="{34DF4F95-42F6-0F69-A8B4-0A5D060432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04284" y="-1797050"/>
            <a:ext cx="1943100" cy="3594100"/>
          </a:xfrm>
          <a:prstGeom prst="rect">
            <a:avLst/>
          </a:prstGeom>
        </p:spPr>
      </p:pic>
      <p:pic>
        <p:nvPicPr>
          <p:cNvPr id="11" name="Graphic 10">
            <a:extLst>
              <a:ext uri="{FF2B5EF4-FFF2-40B4-BE49-F238E27FC236}">
                <a16:creationId xmlns:a16="http://schemas.microsoft.com/office/drawing/2014/main" id="{8DCF879F-75C3-9872-EF20-A425E4FED3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63432" y="-1797050"/>
            <a:ext cx="1943100" cy="3594100"/>
          </a:xfrm>
          <a:prstGeom prst="rect">
            <a:avLst/>
          </a:prstGeom>
        </p:spPr>
      </p:pic>
    </p:spTree>
    <p:extLst>
      <p:ext uri="{BB962C8B-B14F-4D97-AF65-F5344CB8AC3E}">
        <p14:creationId xmlns:p14="http://schemas.microsoft.com/office/powerpoint/2010/main" val="3669253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rpslaids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4394EF-4DC8-9A67-EA18-28F3EF3685FB}"/>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accent4"/>
              </a:solidFill>
            </a:endParaRPr>
          </a:p>
        </p:txBody>
      </p:sp>
      <p:sp>
        <p:nvSpPr>
          <p:cNvPr id="5" name="Oval 4">
            <a:extLst>
              <a:ext uri="{FF2B5EF4-FFF2-40B4-BE49-F238E27FC236}">
                <a16:creationId xmlns:a16="http://schemas.microsoft.com/office/drawing/2014/main" id="{053CB621-EE5B-DB02-223C-EB1B7C23B4EB}"/>
              </a:ext>
            </a:extLst>
          </p:cNvPr>
          <p:cNvSpPr/>
          <p:nvPr userDrawn="1"/>
        </p:nvSpPr>
        <p:spPr>
          <a:xfrm>
            <a:off x="2058192" y="1062998"/>
            <a:ext cx="1694330" cy="16943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 name="Oval 5">
            <a:extLst>
              <a:ext uri="{FF2B5EF4-FFF2-40B4-BE49-F238E27FC236}">
                <a16:creationId xmlns:a16="http://schemas.microsoft.com/office/drawing/2014/main" id="{DBFB85E1-C272-6ECA-18C6-CB2D332F9C5A}"/>
              </a:ext>
            </a:extLst>
          </p:cNvPr>
          <p:cNvSpPr/>
          <p:nvPr userDrawn="1"/>
        </p:nvSpPr>
        <p:spPr>
          <a:xfrm>
            <a:off x="8673352" y="4387443"/>
            <a:ext cx="1694330" cy="16943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 name="Oval 6">
            <a:extLst>
              <a:ext uri="{FF2B5EF4-FFF2-40B4-BE49-F238E27FC236}">
                <a16:creationId xmlns:a16="http://schemas.microsoft.com/office/drawing/2014/main" id="{308F1325-BF9A-FE5F-99C6-5D66B0D77969}"/>
              </a:ext>
            </a:extLst>
          </p:cNvPr>
          <p:cNvSpPr/>
          <p:nvPr userDrawn="1"/>
        </p:nvSpPr>
        <p:spPr>
          <a:xfrm>
            <a:off x="8978153" y="-847165"/>
            <a:ext cx="1694330" cy="16943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 name="Oval 7">
            <a:extLst>
              <a:ext uri="{FF2B5EF4-FFF2-40B4-BE49-F238E27FC236}">
                <a16:creationId xmlns:a16="http://schemas.microsoft.com/office/drawing/2014/main" id="{D3398EE5-3F0B-790C-6234-C79B8F1D7D56}"/>
              </a:ext>
            </a:extLst>
          </p:cNvPr>
          <p:cNvSpPr/>
          <p:nvPr userDrawn="1"/>
        </p:nvSpPr>
        <p:spPr>
          <a:xfrm>
            <a:off x="4706471" y="5534145"/>
            <a:ext cx="1694330" cy="16943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9" name="Oval 8">
            <a:extLst>
              <a:ext uri="{FF2B5EF4-FFF2-40B4-BE49-F238E27FC236}">
                <a16:creationId xmlns:a16="http://schemas.microsoft.com/office/drawing/2014/main" id="{2847F33D-77E5-497C-F5B3-A28E8DF208D5}"/>
              </a:ext>
            </a:extLst>
          </p:cNvPr>
          <p:cNvSpPr/>
          <p:nvPr userDrawn="1"/>
        </p:nvSpPr>
        <p:spPr>
          <a:xfrm>
            <a:off x="-597120" y="1963270"/>
            <a:ext cx="1694330" cy="16943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0" name="Oval 9">
            <a:extLst>
              <a:ext uri="{FF2B5EF4-FFF2-40B4-BE49-F238E27FC236}">
                <a16:creationId xmlns:a16="http://schemas.microsoft.com/office/drawing/2014/main" id="{D8F36543-00A1-1B0C-3B52-051B1C10C929}"/>
              </a:ext>
            </a:extLst>
          </p:cNvPr>
          <p:cNvSpPr/>
          <p:nvPr userDrawn="1"/>
        </p:nvSpPr>
        <p:spPr>
          <a:xfrm>
            <a:off x="10046711" y="215833"/>
            <a:ext cx="1694330" cy="16943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itle 1">
            <a:extLst>
              <a:ext uri="{FF2B5EF4-FFF2-40B4-BE49-F238E27FC236}">
                <a16:creationId xmlns:a16="http://schemas.microsoft.com/office/drawing/2014/main" id="{16F86737-AD4D-353B-9343-B553C5A626F3}"/>
              </a:ext>
            </a:extLst>
          </p:cNvPr>
          <p:cNvSpPr>
            <a:spLocks noGrp="1"/>
          </p:cNvSpPr>
          <p:nvPr>
            <p:ph type="title" hasCustomPrompt="1"/>
          </p:nvPr>
        </p:nvSpPr>
        <p:spPr>
          <a:xfrm>
            <a:off x="844615" y="1715180"/>
            <a:ext cx="10502769" cy="2190509"/>
          </a:xfrm>
          <a:prstGeom prst="rect">
            <a:avLst/>
          </a:prstGeom>
        </p:spPr>
        <p:txBody>
          <a:bodyPr>
            <a:noAutofit/>
          </a:bodyPr>
          <a:lstStyle>
            <a:lvl1pPr algn="ctr">
              <a:defRPr sz="8000" b="1" i="1">
                <a:solidFill>
                  <a:schemeClr val="bg1"/>
                </a:solidFill>
                <a:latin typeface="Montserrat" pitchFamily="2" charset="77"/>
              </a:defRPr>
            </a:lvl1pPr>
          </a:lstStyle>
          <a:p>
            <a:r>
              <a:rPr lang="en-GB" dirty="0"/>
              <a:t>CLICK TO EDIT MASTER TITLE STYLE</a:t>
            </a:r>
            <a:endParaRPr lang="en-LV" dirty="0"/>
          </a:p>
        </p:txBody>
      </p:sp>
      <p:sp>
        <p:nvSpPr>
          <p:cNvPr id="11" name="Oval 10">
            <a:extLst>
              <a:ext uri="{FF2B5EF4-FFF2-40B4-BE49-F238E27FC236}">
                <a16:creationId xmlns:a16="http://schemas.microsoft.com/office/drawing/2014/main" id="{0FDD29A9-2323-76D8-D571-40B989FA404E}"/>
              </a:ext>
            </a:extLst>
          </p:cNvPr>
          <p:cNvSpPr/>
          <p:nvPr userDrawn="1"/>
        </p:nvSpPr>
        <p:spPr>
          <a:xfrm>
            <a:off x="-174813" y="-682781"/>
            <a:ext cx="1694330" cy="16943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Tree>
    <p:extLst>
      <p:ext uri="{BB962C8B-B14F-4D97-AF65-F5344CB8AC3E}">
        <p14:creationId xmlns:p14="http://schemas.microsoft.com/office/powerpoint/2010/main" val="2609978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rpslaids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067D4B-FFB0-7084-EE46-09CF1A193BE8}"/>
              </a:ext>
            </a:extLst>
          </p:cNvPr>
          <p:cNvPicPr>
            <a:picLocks noChangeAspect="1"/>
          </p:cNvPicPr>
          <p:nvPr userDrawn="1"/>
        </p:nvPicPr>
        <p:blipFill>
          <a:blip r:embed="rId2"/>
          <a:stretch>
            <a:fillRect/>
          </a:stretch>
        </p:blipFill>
        <p:spPr>
          <a:xfrm>
            <a:off x="0" y="-29446"/>
            <a:ext cx="12192000" cy="6887446"/>
          </a:xfrm>
          <a:prstGeom prst="rect">
            <a:avLst/>
          </a:prstGeom>
        </p:spPr>
      </p:pic>
      <p:pic>
        <p:nvPicPr>
          <p:cNvPr id="9" name="Graphic 8">
            <a:extLst>
              <a:ext uri="{FF2B5EF4-FFF2-40B4-BE49-F238E27FC236}">
                <a16:creationId xmlns:a16="http://schemas.microsoft.com/office/drawing/2014/main" id="{480B7895-8BAF-6573-BA08-C51838B3FE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4616" y="3908011"/>
            <a:ext cx="1943100" cy="3594100"/>
          </a:xfrm>
          <a:prstGeom prst="rect">
            <a:avLst/>
          </a:prstGeom>
        </p:spPr>
      </p:pic>
      <p:pic>
        <p:nvPicPr>
          <p:cNvPr id="10" name="Graphic 9">
            <a:extLst>
              <a:ext uri="{FF2B5EF4-FFF2-40B4-BE49-F238E27FC236}">
                <a16:creationId xmlns:a16="http://schemas.microsoft.com/office/drawing/2014/main" id="{FE499BDB-3F78-F7B4-208B-8CD1DEA818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07587" y="-1339959"/>
            <a:ext cx="1943100" cy="3594100"/>
          </a:xfrm>
          <a:prstGeom prst="rect">
            <a:avLst/>
          </a:prstGeom>
        </p:spPr>
      </p:pic>
      <p:sp>
        <p:nvSpPr>
          <p:cNvPr id="4" name="Rounded Rectangle 3">
            <a:extLst>
              <a:ext uri="{FF2B5EF4-FFF2-40B4-BE49-F238E27FC236}">
                <a16:creationId xmlns:a16="http://schemas.microsoft.com/office/drawing/2014/main" id="{BE92366E-1DC7-3A7B-1727-4DC7C018EDE4}"/>
              </a:ext>
            </a:extLst>
          </p:cNvPr>
          <p:cNvSpPr/>
          <p:nvPr userDrawn="1"/>
        </p:nvSpPr>
        <p:spPr>
          <a:xfrm>
            <a:off x="758687" y="1152939"/>
            <a:ext cx="10674626" cy="4651513"/>
          </a:xfrm>
          <a:prstGeom prst="roundRect">
            <a:avLst>
              <a:gd name="adj" fmla="val 9416"/>
            </a:avLst>
          </a:prstGeom>
          <a:solidFill>
            <a:schemeClr val="accent6">
              <a:alpha val="94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5" name="Title 1">
            <a:extLst>
              <a:ext uri="{FF2B5EF4-FFF2-40B4-BE49-F238E27FC236}">
                <a16:creationId xmlns:a16="http://schemas.microsoft.com/office/drawing/2014/main" id="{20BCAF16-AC91-CC54-0A4F-255929DF13D2}"/>
              </a:ext>
            </a:extLst>
          </p:cNvPr>
          <p:cNvSpPr>
            <a:spLocks noGrp="1"/>
          </p:cNvSpPr>
          <p:nvPr>
            <p:ph type="title"/>
          </p:nvPr>
        </p:nvSpPr>
        <p:spPr>
          <a:xfrm>
            <a:off x="1234967" y="1710448"/>
            <a:ext cx="9658320" cy="1087387"/>
          </a:xfrm>
          <a:prstGeom prst="rect">
            <a:avLst/>
          </a:prstGeom>
        </p:spPr>
        <p:txBody>
          <a:bodyPr>
            <a:normAutofit/>
          </a:bodyPr>
          <a:lstStyle>
            <a:lvl1pPr>
              <a:defRPr sz="3600" b="1" i="0">
                <a:latin typeface="Montserrat" pitchFamily="2" charset="77"/>
              </a:defRPr>
            </a:lvl1pPr>
          </a:lstStyle>
          <a:p>
            <a:r>
              <a:rPr lang="en-GB" dirty="0"/>
              <a:t>Click to edit Master title style</a:t>
            </a:r>
            <a:endParaRPr lang="en-LV" dirty="0"/>
          </a:p>
        </p:txBody>
      </p:sp>
      <p:sp>
        <p:nvSpPr>
          <p:cNvPr id="6" name="Content Placeholder 2">
            <a:extLst>
              <a:ext uri="{FF2B5EF4-FFF2-40B4-BE49-F238E27FC236}">
                <a16:creationId xmlns:a16="http://schemas.microsoft.com/office/drawing/2014/main" id="{767AA969-5A3F-F9D4-4528-DAAB723CBA6A}"/>
              </a:ext>
            </a:extLst>
          </p:cNvPr>
          <p:cNvSpPr>
            <a:spLocks noGrp="1"/>
          </p:cNvSpPr>
          <p:nvPr>
            <p:ph sz="half" idx="1"/>
          </p:nvPr>
        </p:nvSpPr>
        <p:spPr>
          <a:xfrm>
            <a:off x="1234967" y="3189094"/>
            <a:ext cx="9658320" cy="2197915"/>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Tree>
    <p:extLst>
      <p:ext uri="{BB962C8B-B14F-4D97-AF65-F5344CB8AC3E}">
        <p14:creationId xmlns:p14="http://schemas.microsoft.com/office/powerpoint/2010/main" val="1765475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rpslaids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6EDF0A-E116-F0C1-969F-5A006F92CE4D}"/>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accent4"/>
              </a:solidFill>
            </a:endParaRPr>
          </a:p>
        </p:txBody>
      </p:sp>
      <p:sp>
        <p:nvSpPr>
          <p:cNvPr id="3" name="Title 1">
            <a:extLst>
              <a:ext uri="{FF2B5EF4-FFF2-40B4-BE49-F238E27FC236}">
                <a16:creationId xmlns:a16="http://schemas.microsoft.com/office/drawing/2014/main" id="{16F86737-AD4D-353B-9343-B553C5A626F3}"/>
              </a:ext>
            </a:extLst>
          </p:cNvPr>
          <p:cNvSpPr>
            <a:spLocks noGrp="1"/>
          </p:cNvSpPr>
          <p:nvPr>
            <p:ph type="title" hasCustomPrompt="1"/>
          </p:nvPr>
        </p:nvSpPr>
        <p:spPr>
          <a:xfrm>
            <a:off x="892742" y="1018292"/>
            <a:ext cx="5669147" cy="2190509"/>
          </a:xfrm>
          <a:prstGeom prst="rect">
            <a:avLst/>
          </a:prstGeom>
        </p:spPr>
        <p:txBody>
          <a:bodyPr>
            <a:noAutofit/>
          </a:bodyPr>
          <a:lstStyle>
            <a:lvl1pPr algn="l">
              <a:defRPr sz="6600" b="1" i="1">
                <a:solidFill>
                  <a:schemeClr val="tx1"/>
                </a:solidFill>
                <a:latin typeface="Montserrat" pitchFamily="2" charset="77"/>
              </a:defRPr>
            </a:lvl1pPr>
          </a:lstStyle>
          <a:p>
            <a:r>
              <a:rPr lang="en-GB" dirty="0"/>
              <a:t>CLICK TO EDIT MASTER TITLE STYLE</a:t>
            </a:r>
            <a:endParaRPr lang="en-LV" dirty="0"/>
          </a:p>
        </p:txBody>
      </p:sp>
      <p:pic>
        <p:nvPicPr>
          <p:cNvPr id="2" name="Graphic 1">
            <a:extLst>
              <a:ext uri="{FF2B5EF4-FFF2-40B4-BE49-F238E27FC236}">
                <a16:creationId xmlns:a16="http://schemas.microsoft.com/office/drawing/2014/main" id="{719042D7-1E77-A110-12C6-FC20695D61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96496" y="1411751"/>
            <a:ext cx="1943100" cy="3594100"/>
          </a:xfrm>
          <a:prstGeom prst="rect">
            <a:avLst/>
          </a:prstGeom>
        </p:spPr>
      </p:pic>
      <p:pic>
        <p:nvPicPr>
          <p:cNvPr id="8" name="Graphic 7">
            <a:extLst>
              <a:ext uri="{FF2B5EF4-FFF2-40B4-BE49-F238E27FC236}">
                <a16:creationId xmlns:a16="http://schemas.microsoft.com/office/drawing/2014/main" id="{F2B57BDD-7113-33A9-2F05-A10A0E9842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74203" y="3850151"/>
            <a:ext cx="1943100" cy="3594100"/>
          </a:xfrm>
          <a:prstGeom prst="rect">
            <a:avLst/>
          </a:prstGeom>
        </p:spPr>
      </p:pic>
      <p:pic>
        <p:nvPicPr>
          <p:cNvPr id="9" name="Graphic 8">
            <a:extLst>
              <a:ext uri="{FF2B5EF4-FFF2-40B4-BE49-F238E27FC236}">
                <a16:creationId xmlns:a16="http://schemas.microsoft.com/office/drawing/2014/main" id="{D87B1875-6854-F833-BE79-D172EB9E2E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80429" y="-165100"/>
            <a:ext cx="1943100" cy="3594100"/>
          </a:xfrm>
          <a:prstGeom prst="rect">
            <a:avLst/>
          </a:prstGeom>
        </p:spPr>
      </p:pic>
    </p:spTree>
    <p:extLst>
      <p:ext uri="{BB962C8B-B14F-4D97-AF65-F5344CB8AC3E}">
        <p14:creationId xmlns:p14="http://schemas.microsoft.com/office/powerpoint/2010/main" val="3189355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obeigum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52E86F-0FFC-4049-7DCA-0E71D17F8DDE}"/>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6" name="Title Placeholder 1">
            <a:extLst>
              <a:ext uri="{FF2B5EF4-FFF2-40B4-BE49-F238E27FC236}">
                <a16:creationId xmlns:a16="http://schemas.microsoft.com/office/drawing/2014/main" id="{FCA826A7-3A53-F6B2-28DF-2B1CE5CA6401}"/>
              </a:ext>
            </a:extLst>
          </p:cNvPr>
          <p:cNvSpPr>
            <a:spLocks noGrp="1"/>
          </p:cNvSpPr>
          <p:nvPr>
            <p:ph type="title"/>
          </p:nvPr>
        </p:nvSpPr>
        <p:spPr>
          <a:xfrm>
            <a:off x="838200" y="854765"/>
            <a:ext cx="5145741" cy="1932735"/>
          </a:xfrm>
          <a:prstGeom prst="rect">
            <a:avLst/>
          </a:prstGeom>
        </p:spPr>
        <p:txBody>
          <a:bodyPr vert="horz" lIns="91440" tIns="45720" rIns="91440" bIns="45720" rtlCol="0" anchor="ctr">
            <a:normAutofit/>
          </a:bodyPr>
          <a:lstStyle>
            <a:lvl1pPr>
              <a:defRPr sz="4800" b="1">
                <a:solidFill>
                  <a:schemeClr val="bg1"/>
                </a:solidFill>
              </a:defRPr>
            </a:lvl1pPr>
          </a:lstStyle>
          <a:p>
            <a:r>
              <a:rPr lang="en-GB" dirty="0"/>
              <a:t>Click to edit Master title style</a:t>
            </a:r>
            <a:endParaRPr lang="en-LV" dirty="0"/>
          </a:p>
        </p:txBody>
      </p:sp>
      <p:sp>
        <p:nvSpPr>
          <p:cNvPr id="8" name="Text Placeholder 2">
            <a:extLst>
              <a:ext uri="{FF2B5EF4-FFF2-40B4-BE49-F238E27FC236}">
                <a16:creationId xmlns:a16="http://schemas.microsoft.com/office/drawing/2014/main" id="{4D7885CA-D9F1-9BA6-1DB3-E60DA601E607}"/>
              </a:ext>
            </a:extLst>
          </p:cNvPr>
          <p:cNvSpPr>
            <a:spLocks noGrp="1"/>
          </p:cNvSpPr>
          <p:nvPr>
            <p:ph type="body" idx="13"/>
          </p:nvPr>
        </p:nvSpPr>
        <p:spPr>
          <a:xfrm>
            <a:off x="838200" y="5036867"/>
            <a:ext cx="2957830" cy="1189121"/>
          </a:xfrm>
          <a:prstGeom prst="rect">
            <a:avLst/>
          </a:prstGeom>
        </p:spPr>
        <p:txBody>
          <a:bodyPr anchor="ctr">
            <a:normAutofit/>
          </a:bodyPr>
          <a:lstStyle>
            <a:lvl1pPr marL="0" indent="0">
              <a:buNone/>
              <a:defRPr sz="900" b="0" i="0">
                <a:solidFill>
                  <a:schemeClr val="bg1"/>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2" name="Text Placeholder 2">
            <a:extLst>
              <a:ext uri="{FF2B5EF4-FFF2-40B4-BE49-F238E27FC236}">
                <a16:creationId xmlns:a16="http://schemas.microsoft.com/office/drawing/2014/main" id="{CD7058A5-369D-FA3D-49BF-B1EE2EB911A8}"/>
              </a:ext>
            </a:extLst>
          </p:cNvPr>
          <p:cNvSpPr>
            <a:spLocks noGrp="1"/>
          </p:cNvSpPr>
          <p:nvPr>
            <p:ph type="body" idx="14"/>
          </p:nvPr>
        </p:nvSpPr>
        <p:spPr>
          <a:xfrm>
            <a:off x="8429588" y="5036866"/>
            <a:ext cx="2957830" cy="1189121"/>
          </a:xfrm>
          <a:prstGeom prst="rect">
            <a:avLst/>
          </a:prstGeom>
        </p:spPr>
        <p:txBody>
          <a:bodyPr anchor="ctr">
            <a:normAutofit/>
          </a:bodyPr>
          <a:lstStyle>
            <a:lvl1pPr marL="0" indent="0">
              <a:buNone/>
              <a:defRPr sz="900" b="0" i="0">
                <a:solidFill>
                  <a:schemeClr val="bg1"/>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3" name="Graphic 2">
            <a:extLst>
              <a:ext uri="{FF2B5EF4-FFF2-40B4-BE49-F238E27FC236}">
                <a16:creationId xmlns:a16="http://schemas.microsoft.com/office/drawing/2014/main" id="{E0D8155E-7DCA-1964-88B3-E5AE758D30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59431" y="887133"/>
            <a:ext cx="2934178" cy="1242114"/>
          </a:xfrm>
          <a:prstGeom prst="rect">
            <a:avLst/>
          </a:prstGeom>
        </p:spPr>
      </p:pic>
    </p:spTree>
    <p:extLst>
      <p:ext uri="{BB962C8B-B14F-4D97-AF65-F5344CB8AC3E}">
        <p14:creationId xmlns:p14="http://schemas.microsoft.com/office/powerpoint/2010/main" val="881049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turs tumš">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6EDF0A-E116-F0C1-969F-5A006F92CE4D}"/>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accent4"/>
              </a:solidFill>
            </a:endParaRPr>
          </a:p>
        </p:txBody>
      </p:sp>
      <p:pic>
        <p:nvPicPr>
          <p:cNvPr id="8" name="Graphic 7">
            <a:extLst>
              <a:ext uri="{FF2B5EF4-FFF2-40B4-BE49-F238E27FC236}">
                <a16:creationId xmlns:a16="http://schemas.microsoft.com/office/drawing/2014/main" id="{F2B57BDD-7113-33A9-2F05-A10A0E9842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63349" y="3850151"/>
            <a:ext cx="1943100" cy="3594100"/>
          </a:xfrm>
          <a:prstGeom prst="rect">
            <a:avLst/>
          </a:prstGeom>
        </p:spPr>
      </p:pic>
      <p:pic>
        <p:nvPicPr>
          <p:cNvPr id="9" name="Graphic 8">
            <a:extLst>
              <a:ext uri="{FF2B5EF4-FFF2-40B4-BE49-F238E27FC236}">
                <a16:creationId xmlns:a16="http://schemas.microsoft.com/office/drawing/2014/main" id="{D87B1875-6854-F833-BE79-D172EB9E2E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41959" y="3850151"/>
            <a:ext cx="1943100" cy="3594100"/>
          </a:xfrm>
          <a:prstGeom prst="rect">
            <a:avLst/>
          </a:prstGeom>
        </p:spPr>
      </p:pic>
      <p:sp>
        <p:nvSpPr>
          <p:cNvPr id="3" name="Title 1">
            <a:extLst>
              <a:ext uri="{FF2B5EF4-FFF2-40B4-BE49-F238E27FC236}">
                <a16:creationId xmlns:a16="http://schemas.microsoft.com/office/drawing/2014/main" id="{16F86737-AD4D-353B-9343-B553C5A626F3}"/>
              </a:ext>
            </a:extLst>
          </p:cNvPr>
          <p:cNvSpPr>
            <a:spLocks noGrp="1"/>
          </p:cNvSpPr>
          <p:nvPr>
            <p:ph type="title" hasCustomPrompt="1"/>
          </p:nvPr>
        </p:nvSpPr>
        <p:spPr>
          <a:xfrm>
            <a:off x="892743" y="1018292"/>
            <a:ext cx="9570606" cy="980325"/>
          </a:xfrm>
          <a:prstGeom prst="rect">
            <a:avLst/>
          </a:prstGeom>
        </p:spPr>
        <p:txBody>
          <a:bodyPr>
            <a:noAutofit/>
          </a:bodyPr>
          <a:lstStyle>
            <a:lvl1pPr algn="l">
              <a:defRPr sz="6600" b="1" i="1">
                <a:solidFill>
                  <a:schemeClr val="accent4"/>
                </a:solidFill>
                <a:latin typeface="Montserrat" pitchFamily="2" charset="77"/>
              </a:defRPr>
            </a:lvl1pPr>
          </a:lstStyle>
          <a:p>
            <a:r>
              <a:rPr lang="en-GB" dirty="0"/>
              <a:t>CLICK TO EDIT MASTER TITLE STYLE</a:t>
            </a:r>
            <a:endParaRPr lang="en-LV" dirty="0"/>
          </a:p>
        </p:txBody>
      </p:sp>
      <p:sp>
        <p:nvSpPr>
          <p:cNvPr id="5" name="Content Placeholder 2">
            <a:extLst>
              <a:ext uri="{FF2B5EF4-FFF2-40B4-BE49-F238E27FC236}">
                <a16:creationId xmlns:a16="http://schemas.microsoft.com/office/drawing/2014/main" id="{2E171A07-2022-C8C2-9C99-967BC49A6B9C}"/>
              </a:ext>
            </a:extLst>
          </p:cNvPr>
          <p:cNvSpPr>
            <a:spLocks noGrp="1"/>
          </p:cNvSpPr>
          <p:nvPr>
            <p:ph sz="half" idx="1"/>
          </p:nvPr>
        </p:nvSpPr>
        <p:spPr>
          <a:xfrm>
            <a:off x="892743" y="2801903"/>
            <a:ext cx="4507083" cy="3507310"/>
          </a:xfrm>
          <a:prstGeom prst="rect">
            <a:avLst/>
          </a:prstGeom>
        </p:spPr>
        <p:txBody>
          <a:bodyPr>
            <a:normAutofit/>
          </a:bodyPr>
          <a:lstStyle>
            <a:lvl1pPr marL="457200" indent="-457200">
              <a:buFont typeface="Arial" panose="020B0604020202020204" pitchFamily="34" charset="0"/>
              <a:buChar char="•"/>
              <a:defRPr sz="2800" b="0" i="0">
                <a:solidFill>
                  <a:schemeClr val="accent3"/>
                </a:solidFill>
                <a:latin typeface="Montserrat" pitchFamily="2" charset="77"/>
              </a:defRPr>
            </a:lvl1pPr>
            <a:lvl2pPr marL="914400" indent="-457200">
              <a:buFont typeface="Arial" panose="020B0604020202020204" pitchFamily="34" charset="0"/>
              <a:buChar char="•"/>
              <a:defRPr sz="2800" b="0" i="0">
                <a:solidFill>
                  <a:schemeClr val="accent3"/>
                </a:solidFill>
                <a:latin typeface="Montserrat" pitchFamily="2" charset="77"/>
              </a:defRPr>
            </a:lvl2pPr>
            <a:lvl3pPr marL="1371600" indent="-457200">
              <a:buFont typeface="Arial" panose="020B0604020202020204" pitchFamily="34" charset="0"/>
              <a:buChar char="•"/>
              <a:defRPr sz="2800" b="0" i="0">
                <a:solidFill>
                  <a:schemeClr val="accent3"/>
                </a:solidFill>
                <a:latin typeface="Montserrat" pitchFamily="2" charset="77"/>
              </a:defRPr>
            </a:lvl3pPr>
            <a:lvl4pPr marL="1828800" indent="-457200">
              <a:buFont typeface="Arial" panose="020B0604020202020204" pitchFamily="34" charset="0"/>
              <a:buChar char="•"/>
              <a:defRPr sz="2800" b="0" i="0">
                <a:solidFill>
                  <a:schemeClr val="accent3"/>
                </a:solidFill>
                <a:latin typeface="Montserrat" pitchFamily="2" charset="77"/>
              </a:defRPr>
            </a:lvl4pPr>
            <a:lvl5pPr marL="2286000" indent="-457200">
              <a:buFont typeface="Arial" panose="020B0604020202020204" pitchFamily="34" charset="0"/>
              <a:buChar char="•"/>
              <a:defRPr sz="2800" b="0" i="0">
                <a:solidFill>
                  <a:schemeClr val="accent3"/>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Tree>
    <p:extLst>
      <p:ext uri="{BB962C8B-B14F-4D97-AF65-F5344CB8AC3E}">
        <p14:creationId xmlns:p14="http://schemas.microsoft.com/office/powerpoint/2010/main" val="3250719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ukšs 1,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E445FA-3FD8-BB14-A183-AB4A67794330}"/>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10" name="Graphic 9">
            <a:extLst>
              <a:ext uri="{FF2B5EF4-FFF2-40B4-BE49-F238E27FC236}">
                <a16:creationId xmlns:a16="http://schemas.microsoft.com/office/drawing/2014/main" id="{E0DCC2C8-C255-9CDA-3095-6BC6F883A1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013"/>
            <a:ext cx="4736846" cy="870033"/>
          </a:xfrm>
          <a:prstGeom prst="rect">
            <a:avLst/>
          </a:prstGeom>
        </p:spPr>
      </p:pic>
      <p:pic>
        <p:nvPicPr>
          <p:cNvPr id="11" name="Graphic 10">
            <a:extLst>
              <a:ext uri="{FF2B5EF4-FFF2-40B4-BE49-F238E27FC236}">
                <a16:creationId xmlns:a16="http://schemas.microsoft.com/office/drawing/2014/main" id="{369ABC01-C451-1462-6BC7-134F0BDD9D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accent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4" name="Text Placeholder 2">
            <a:extLst>
              <a:ext uri="{FF2B5EF4-FFF2-40B4-BE49-F238E27FC236}">
                <a16:creationId xmlns:a16="http://schemas.microsoft.com/office/drawing/2014/main" id="{86DB1C07-BB75-ABCD-0630-5CC1B420A1FE}"/>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5"/>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Text Placeholder 2">
            <a:extLst>
              <a:ext uri="{FF2B5EF4-FFF2-40B4-BE49-F238E27FC236}">
                <a16:creationId xmlns:a16="http://schemas.microsoft.com/office/drawing/2014/main" id="{1540A869-DF2F-8C20-547E-9741E9BF08A2}"/>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5"/>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Graphic 5">
            <a:extLst>
              <a:ext uri="{FF2B5EF4-FFF2-40B4-BE49-F238E27FC236}">
                <a16:creationId xmlns:a16="http://schemas.microsoft.com/office/drawing/2014/main" id="{A5133FAF-172C-4AFE-849F-02E4C5C1111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1670078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ukšs 2, Tumš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AA3EF7-5BED-1998-B4D5-41360D98404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2" name="Rounded Rectangle 1">
            <a:extLst>
              <a:ext uri="{FF2B5EF4-FFF2-40B4-BE49-F238E27FC236}">
                <a16:creationId xmlns:a16="http://schemas.microsoft.com/office/drawing/2014/main" id="{E919BCB6-C835-BD0F-9884-B171E164B861}"/>
              </a:ext>
            </a:extLst>
          </p:cNvPr>
          <p:cNvSpPr/>
          <p:nvPr userDrawn="1"/>
        </p:nvSpPr>
        <p:spPr>
          <a:xfrm>
            <a:off x="289560" y="640042"/>
            <a:ext cx="11612880" cy="5626458"/>
          </a:xfrm>
          <a:prstGeom prst="roundRect">
            <a:avLst>
              <a:gd name="adj" fmla="val 9416"/>
            </a:avLst>
          </a:prstGeom>
          <a:solidFill>
            <a:schemeClr val="bg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4" name="Text Placeholder 2">
            <a:extLst>
              <a:ext uri="{FF2B5EF4-FFF2-40B4-BE49-F238E27FC236}">
                <a16:creationId xmlns:a16="http://schemas.microsoft.com/office/drawing/2014/main" id="{0CB68C16-1CB9-440C-7E26-EA77CD18C744}"/>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Text Placeholder 2">
            <a:extLst>
              <a:ext uri="{FF2B5EF4-FFF2-40B4-BE49-F238E27FC236}">
                <a16:creationId xmlns:a16="http://schemas.microsoft.com/office/drawing/2014/main" id="{A4EBDE54-2826-EEF8-64E0-8AF8886BDB74}"/>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Graphic 5">
            <a:extLst>
              <a:ext uri="{FF2B5EF4-FFF2-40B4-BE49-F238E27FC236}">
                <a16:creationId xmlns:a16="http://schemas.microsoft.com/office/drawing/2014/main" id="{BA807E7D-A007-777D-42FB-D0EC2C18AC2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38137278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s 1,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FFC958-7A69-F942-AB11-90E9DCF2D52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tx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10835249" cy="1087387"/>
          </a:xfrm>
          <a:prstGeom prst="rect">
            <a:avLst/>
          </a:prstGeom>
        </p:spPr>
        <p:txBody>
          <a:bodyPr anchor="ctr">
            <a:normAutofit/>
          </a:bodyPr>
          <a:lstStyle>
            <a:lvl1pPr>
              <a:defRPr sz="36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10835249" cy="3507310"/>
          </a:xfrm>
          <a:prstGeom prst="rect">
            <a:avLst/>
          </a:prstGeom>
        </p:spPr>
        <p:txBody>
          <a:bodyPr>
            <a:normAutofit/>
          </a:bodyPr>
          <a:lstStyle>
            <a:lvl1pPr marL="0" indent="0">
              <a:buNone/>
              <a:defRPr sz="2400" b="0" i="0">
                <a:solidFill>
                  <a:schemeClr val="bg1"/>
                </a:solidFill>
                <a:latin typeface="Montserrat" pitchFamily="2" charset="77"/>
              </a:defRPr>
            </a:lvl1pPr>
            <a:lvl2pPr marL="457200" indent="0">
              <a:buNone/>
              <a:defRPr sz="2400" b="0" i="0">
                <a:solidFill>
                  <a:schemeClr val="bg1"/>
                </a:solidFill>
                <a:latin typeface="Montserrat" pitchFamily="2" charset="77"/>
              </a:defRPr>
            </a:lvl2pPr>
            <a:lvl3pPr marL="914400" indent="0">
              <a:buNone/>
              <a:defRPr sz="2400" b="0" i="0">
                <a:solidFill>
                  <a:schemeClr val="bg1"/>
                </a:solidFill>
                <a:latin typeface="Montserrat" pitchFamily="2" charset="77"/>
              </a:defRPr>
            </a:lvl3pPr>
            <a:lvl4pPr marL="1371600" indent="0">
              <a:buNone/>
              <a:defRPr sz="2400" b="0" i="0">
                <a:solidFill>
                  <a:schemeClr val="bg1"/>
                </a:solidFill>
                <a:latin typeface="Montserrat" pitchFamily="2" charset="77"/>
              </a:defRPr>
            </a:lvl4pPr>
            <a:lvl5pPr marL="1828800" indent="0">
              <a:buNone/>
              <a:defRPr sz="24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3" name="Text Placeholder 2">
            <a:extLst>
              <a:ext uri="{FF2B5EF4-FFF2-40B4-BE49-F238E27FC236}">
                <a16:creationId xmlns:a16="http://schemas.microsoft.com/office/drawing/2014/main" id="{64D9426E-CE08-087F-859F-A9228BD98976}"/>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5"/>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Text Placeholder 2">
            <a:extLst>
              <a:ext uri="{FF2B5EF4-FFF2-40B4-BE49-F238E27FC236}">
                <a16:creationId xmlns:a16="http://schemas.microsoft.com/office/drawing/2014/main" id="{1873D516-534E-F0AE-91BD-59B06B145E1A}"/>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5"/>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5" name="Graphic 4">
            <a:extLst>
              <a:ext uri="{FF2B5EF4-FFF2-40B4-BE49-F238E27FC236}">
                <a16:creationId xmlns:a16="http://schemas.microsoft.com/office/drawing/2014/main" id="{28912DA5-F288-5640-FC99-76730A8A670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5059219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s 2, Tumš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99E71C-53B4-DB79-B72A-A738C83270C6}"/>
              </a:ext>
            </a:extLst>
          </p:cNvPr>
          <p:cNvPicPr>
            <a:picLocks noChangeAspect="1"/>
          </p:cNvPicPr>
          <p:nvPr userDrawn="1"/>
        </p:nvPicPr>
        <p:blipFill>
          <a:blip r:embed="rId2"/>
          <a:stretch>
            <a:fillRect/>
          </a:stretch>
        </p:blipFill>
        <p:spPr>
          <a:xfrm>
            <a:off x="0" y="597"/>
            <a:ext cx="12193060" cy="6857401"/>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tx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bg1"/>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bg1"/>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Graphic 5">
            <a:extLst>
              <a:ext uri="{FF2B5EF4-FFF2-40B4-BE49-F238E27FC236}">
                <a16:creationId xmlns:a16="http://schemas.microsoft.com/office/drawing/2014/main" id="{F19DA754-DE7E-D0FE-B81E-48A67F612A1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68913" y="283696"/>
            <a:ext cx="1431192" cy="130108"/>
          </a:xfrm>
          <a:prstGeom prst="rect">
            <a:avLst/>
          </a:prstGeom>
        </p:spPr>
      </p:pic>
      <p:sp>
        <p:nvSpPr>
          <p:cNvPr id="9" name="Title 1">
            <a:extLst>
              <a:ext uri="{FF2B5EF4-FFF2-40B4-BE49-F238E27FC236}">
                <a16:creationId xmlns:a16="http://schemas.microsoft.com/office/drawing/2014/main" id="{C8EAA57C-9E0E-A142-D7CA-78CB73CE27A2}"/>
              </a:ext>
            </a:extLst>
          </p:cNvPr>
          <p:cNvSpPr>
            <a:spLocks noGrp="1"/>
          </p:cNvSpPr>
          <p:nvPr>
            <p:ph type="title"/>
          </p:nvPr>
        </p:nvSpPr>
        <p:spPr>
          <a:xfrm>
            <a:off x="678375" y="1070266"/>
            <a:ext cx="10835249" cy="1087387"/>
          </a:xfrm>
          <a:prstGeom prst="rect">
            <a:avLst/>
          </a:prstGeom>
        </p:spPr>
        <p:txBody>
          <a:bodyPr anchor="ctr">
            <a:normAutofit/>
          </a:bodyPr>
          <a:lstStyle>
            <a:lvl1pPr>
              <a:defRPr sz="3600" b="1" i="0">
                <a:solidFill>
                  <a:schemeClr val="bg1"/>
                </a:solidFill>
                <a:latin typeface="Montserrat" pitchFamily="2" charset="77"/>
              </a:defRPr>
            </a:lvl1pPr>
          </a:lstStyle>
          <a:p>
            <a:r>
              <a:rPr lang="en-GB" dirty="0"/>
              <a:t>Click to edit Master title style</a:t>
            </a:r>
            <a:endParaRPr lang="en-LV" dirty="0"/>
          </a:p>
        </p:txBody>
      </p:sp>
      <p:sp>
        <p:nvSpPr>
          <p:cNvPr id="10" name="Content Placeholder 2">
            <a:extLst>
              <a:ext uri="{FF2B5EF4-FFF2-40B4-BE49-F238E27FC236}">
                <a16:creationId xmlns:a16="http://schemas.microsoft.com/office/drawing/2014/main" id="{83CC2583-B597-E064-2FE9-81E1782B20E4}"/>
              </a:ext>
            </a:extLst>
          </p:cNvPr>
          <p:cNvSpPr>
            <a:spLocks noGrp="1"/>
          </p:cNvSpPr>
          <p:nvPr>
            <p:ph sz="half" idx="1"/>
          </p:nvPr>
        </p:nvSpPr>
        <p:spPr>
          <a:xfrm>
            <a:off x="678375" y="2383891"/>
            <a:ext cx="10835249" cy="3507310"/>
          </a:xfrm>
          <a:prstGeom prst="rect">
            <a:avLst/>
          </a:prstGeom>
        </p:spPr>
        <p:txBody>
          <a:bodyPr>
            <a:normAutofit/>
          </a:bodyPr>
          <a:lstStyle>
            <a:lvl1pPr marL="0" indent="0">
              <a:buNone/>
              <a:defRPr sz="2400" b="0" i="0">
                <a:solidFill>
                  <a:schemeClr val="bg1"/>
                </a:solidFill>
                <a:latin typeface="Montserrat" pitchFamily="2" charset="77"/>
              </a:defRPr>
            </a:lvl1pPr>
            <a:lvl2pPr marL="457200" indent="0">
              <a:buNone/>
              <a:defRPr sz="2400" b="0" i="0">
                <a:solidFill>
                  <a:schemeClr val="bg1"/>
                </a:solidFill>
                <a:latin typeface="Montserrat" pitchFamily="2" charset="77"/>
              </a:defRPr>
            </a:lvl2pPr>
            <a:lvl3pPr marL="914400" indent="0">
              <a:buNone/>
              <a:defRPr sz="2400" b="0" i="0">
                <a:solidFill>
                  <a:schemeClr val="bg1"/>
                </a:solidFill>
                <a:latin typeface="Montserrat" pitchFamily="2" charset="77"/>
              </a:defRPr>
            </a:lvl3pPr>
            <a:lvl4pPr marL="1371600" indent="0">
              <a:buNone/>
              <a:defRPr sz="2400" b="0" i="0">
                <a:solidFill>
                  <a:schemeClr val="bg1"/>
                </a:solidFill>
                <a:latin typeface="Montserrat" pitchFamily="2" charset="77"/>
              </a:defRPr>
            </a:lvl4pPr>
            <a:lvl5pPr marL="1828800" indent="0">
              <a:buNone/>
              <a:defRPr sz="24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Tree>
    <p:extLst>
      <p:ext uri="{BB962C8B-B14F-4D97-AF65-F5344CB8AC3E}">
        <p14:creationId xmlns:p14="http://schemas.microsoft.com/office/powerpoint/2010/main" val="2633121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fografikiem un brīvai izpausmei">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E445FA-3FD8-BB14-A183-AB4A67794330}"/>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10" name="Graphic 9">
            <a:extLst>
              <a:ext uri="{FF2B5EF4-FFF2-40B4-BE49-F238E27FC236}">
                <a16:creationId xmlns:a16="http://schemas.microsoft.com/office/drawing/2014/main" id="{E0DCC2C8-C255-9CDA-3095-6BC6F883A1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013"/>
            <a:ext cx="4736846" cy="870033"/>
          </a:xfrm>
          <a:prstGeom prst="rect">
            <a:avLst/>
          </a:prstGeom>
        </p:spPr>
      </p:pic>
      <p:pic>
        <p:nvPicPr>
          <p:cNvPr id="11" name="Graphic 10">
            <a:extLst>
              <a:ext uri="{FF2B5EF4-FFF2-40B4-BE49-F238E27FC236}">
                <a16:creationId xmlns:a16="http://schemas.microsoft.com/office/drawing/2014/main" id="{369ABC01-C451-1462-6BC7-134F0BDD9D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4" name="Text Placeholder 2">
            <a:extLst>
              <a:ext uri="{FF2B5EF4-FFF2-40B4-BE49-F238E27FC236}">
                <a16:creationId xmlns:a16="http://schemas.microsoft.com/office/drawing/2014/main" id="{86DB1C07-BB75-ABCD-0630-5CC1B420A1FE}"/>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Text Placeholder 2">
            <a:extLst>
              <a:ext uri="{FF2B5EF4-FFF2-40B4-BE49-F238E27FC236}">
                <a16:creationId xmlns:a16="http://schemas.microsoft.com/office/drawing/2014/main" id="{1540A869-DF2F-8C20-547E-9741E9BF08A2}"/>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Graphic 5">
            <a:extLst>
              <a:ext uri="{FF2B5EF4-FFF2-40B4-BE49-F238E27FC236}">
                <a16:creationId xmlns:a16="http://schemas.microsoft.com/office/drawing/2014/main" id="{23A03A85-1BC1-99CC-7FD9-0179EDCDD02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706019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s 3, Tumš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87632F-C7E5-1511-02CC-6B5BE0562CA9}"/>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tx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4" y="1070267"/>
            <a:ext cx="10644049" cy="938326"/>
          </a:xfrm>
          <a:prstGeom prst="rect">
            <a:avLst/>
          </a:prstGeom>
        </p:spPr>
        <p:txBody>
          <a:bodyPr anchor="ctr">
            <a:normAutofit/>
          </a:bodyPr>
          <a:lstStyle>
            <a:lvl1pPr>
              <a:defRPr sz="36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5214493" cy="3507310"/>
          </a:xfrm>
          <a:prstGeom prst="rect">
            <a:avLst/>
          </a:prstGeom>
        </p:spPr>
        <p:txBody>
          <a:bodyPr>
            <a:normAutofit/>
          </a:bodyPr>
          <a:lstStyle>
            <a:lvl1pPr marL="0" indent="0">
              <a:buNone/>
              <a:defRPr sz="2400" b="0" i="0">
                <a:solidFill>
                  <a:schemeClr val="bg1"/>
                </a:solidFill>
                <a:latin typeface="Montserrat" pitchFamily="2" charset="77"/>
              </a:defRPr>
            </a:lvl1pPr>
            <a:lvl2pPr marL="457200" indent="0">
              <a:buNone/>
              <a:defRPr sz="2400" b="0" i="0">
                <a:solidFill>
                  <a:schemeClr val="bg1"/>
                </a:solidFill>
                <a:latin typeface="Montserrat" pitchFamily="2" charset="77"/>
              </a:defRPr>
            </a:lvl2pPr>
            <a:lvl3pPr marL="914400" indent="0">
              <a:buNone/>
              <a:defRPr sz="2400" b="0" i="0">
                <a:solidFill>
                  <a:schemeClr val="bg1"/>
                </a:solidFill>
                <a:latin typeface="Montserrat" pitchFamily="2" charset="77"/>
              </a:defRPr>
            </a:lvl3pPr>
            <a:lvl4pPr marL="1371600" indent="0">
              <a:buNone/>
              <a:defRPr sz="2400" b="0" i="0">
                <a:solidFill>
                  <a:schemeClr val="bg1"/>
                </a:solidFill>
                <a:latin typeface="Montserrat" pitchFamily="2" charset="77"/>
              </a:defRPr>
            </a:lvl4pPr>
            <a:lvl5pPr marL="1828800" indent="0">
              <a:buNone/>
              <a:defRPr sz="24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2" name="Content Placeholder 2">
            <a:extLst>
              <a:ext uri="{FF2B5EF4-FFF2-40B4-BE49-F238E27FC236}">
                <a16:creationId xmlns:a16="http://schemas.microsoft.com/office/drawing/2014/main" id="{52C8E685-4AFC-44C9-2F0E-D48D330DB417}"/>
              </a:ext>
            </a:extLst>
          </p:cNvPr>
          <p:cNvSpPr>
            <a:spLocks noGrp="1"/>
          </p:cNvSpPr>
          <p:nvPr>
            <p:ph sz="half" idx="15"/>
          </p:nvPr>
        </p:nvSpPr>
        <p:spPr>
          <a:xfrm>
            <a:off x="6294188" y="2383891"/>
            <a:ext cx="5028236" cy="3507310"/>
          </a:xfrm>
          <a:prstGeom prst="rect">
            <a:avLst/>
          </a:prstGeom>
        </p:spPr>
        <p:txBody>
          <a:bodyPr>
            <a:normAutofit/>
          </a:bodyPr>
          <a:lstStyle>
            <a:lvl1pPr marL="0" indent="0">
              <a:buNone/>
              <a:defRPr sz="2400" b="0" i="0">
                <a:solidFill>
                  <a:schemeClr val="bg1"/>
                </a:solidFill>
                <a:latin typeface="Montserrat" pitchFamily="2" charset="77"/>
              </a:defRPr>
            </a:lvl1pPr>
            <a:lvl2pPr marL="457200" indent="0">
              <a:buNone/>
              <a:defRPr sz="2400" b="0" i="0">
                <a:solidFill>
                  <a:schemeClr val="bg1"/>
                </a:solidFill>
                <a:latin typeface="Montserrat" pitchFamily="2" charset="77"/>
              </a:defRPr>
            </a:lvl2pPr>
            <a:lvl3pPr marL="914400" indent="0">
              <a:buNone/>
              <a:defRPr sz="2400" b="0" i="0">
                <a:solidFill>
                  <a:schemeClr val="bg1"/>
                </a:solidFill>
                <a:latin typeface="Montserrat" pitchFamily="2" charset="77"/>
              </a:defRPr>
            </a:lvl3pPr>
            <a:lvl4pPr marL="1371600" indent="0">
              <a:buNone/>
              <a:defRPr sz="2400" b="0" i="0">
                <a:solidFill>
                  <a:schemeClr val="bg1"/>
                </a:solidFill>
                <a:latin typeface="Montserrat" pitchFamily="2" charset="77"/>
              </a:defRPr>
            </a:lvl4pPr>
            <a:lvl5pPr marL="1828800" indent="0">
              <a:buNone/>
              <a:defRPr sz="24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4" name="Text Placeholder 2">
            <a:extLst>
              <a:ext uri="{FF2B5EF4-FFF2-40B4-BE49-F238E27FC236}">
                <a16:creationId xmlns:a16="http://schemas.microsoft.com/office/drawing/2014/main" id="{9D905C42-FB3A-8680-08D9-2DE92C4375BE}"/>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Text Placeholder 2">
            <a:extLst>
              <a:ext uri="{FF2B5EF4-FFF2-40B4-BE49-F238E27FC236}">
                <a16:creationId xmlns:a16="http://schemas.microsoft.com/office/drawing/2014/main" id="{D8759F67-1817-4B40-2042-DA252E49AD93}"/>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Graphic 5">
            <a:extLst>
              <a:ext uri="{FF2B5EF4-FFF2-40B4-BE49-F238E27FC236}">
                <a16:creationId xmlns:a16="http://schemas.microsoft.com/office/drawing/2014/main" id="{44EF9E41-A660-0F0D-0357-DC335562D4F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2428985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s 4, Tumš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B428DE-2539-3D2D-CC06-D7AF93F525DC}"/>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765300" y="2113473"/>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6096000" y="1056263"/>
            <a:ext cx="5806440" cy="5118100"/>
          </a:xfrm>
          <a:prstGeom prst="roundRect">
            <a:avLst>
              <a:gd name="adj" fmla="val 9416"/>
            </a:avLst>
          </a:prstGeom>
          <a:solidFill>
            <a:schemeClr val="tx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4" y="1070267"/>
            <a:ext cx="5214493" cy="938326"/>
          </a:xfrm>
          <a:prstGeom prst="rect">
            <a:avLst/>
          </a:prstGeom>
        </p:spPr>
        <p:txBody>
          <a:bodyPr anchor="ctr">
            <a:normAutofit/>
          </a:bodyPr>
          <a:lstStyle>
            <a:lvl1pPr>
              <a:defRPr sz="36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5214493" cy="3507310"/>
          </a:xfrm>
          <a:prstGeom prst="rect">
            <a:avLst/>
          </a:prstGeom>
        </p:spPr>
        <p:txBody>
          <a:bodyPr>
            <a:normAutofit/>
          </a:bodyPr>
          <a:lstStyle>
            <a:lvl1pPr marL="0" indent="0">
              <a:buNone/>
              <a:defRPr sz="2400" b="0" i="0">
                <a:solidFill>
                  <a:schemeClr val="bg1"/>
                </a:solidFill>
                <a:latin typeface="Montserrat" pitchFamily="2" charset="77"/>
              </a:defRPr>
            </a:lvl1pPr>
            <a:lvl2pPr marL="457200" indent="0">
              <a:buNone/>
              <a:defRPr sz="2400" b="0" i="0">
                <a:solidFill>
                  <a:schemeClr val="bg1"/>
                </a:solidFill>
                <a:latin typeface="Montserrat" pitchFamily="2" charset="77"/>
              </a:defRPr>
            </a:lvl2pPr>
            <a:lvl3pPr marL="914400" indent="0">
              <a:buNone/>
              <a:defRPr sz="2400" b="0" i="0">
                <a:solidFill>
                  <a:schemeClr val="bg1"/>
                </a:solidFill>
                <a:latin typeface="Montserrat" pitchFamily="2" charset="77"/>
              </a:defRPr>
            </a:lvl3pPr>
            <a:lvl4pPr marL="1371600" indent="0">
              <a:buNone/>
              <a:defRPr sz="2400" b="0" i="0">
                <a:solidFill>
                  <a:schemeClr val="bg1"/>
                </a:solidFill>
                <a:latin typeface="Montserrat" pitchFamily="2" charset="77"/>
              </a:defRPr>
            </a:lvl4pPr>
            <a:lvl5pPr marL="1828800" indent="0">
              <a:buNone/>
              <a:defRPr sz="24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2" name="Content Placeholder 2">
            <a:extLst>
              <a:ext uri="{FF2B5EF4-FFF2-40B4-BE49-F238E27FC236}">
                <a16:creationId xmlns:a16="http://schemas.microsoft.com/office/drawing/2014/main" id="{52C8E685-4AFC-44C9-2F0E-D48D330DB417}"/>
              </a:ext>
            </a:extLst>
          </p:cNvPr>
          <p:cNvSpPr>
            <a:spLocks noGrp="1"/>
          </p:cNvSpPr>
          <p:nvPr>
            <p:ph sz="half" idx="15"/>
          </p:nvPr>
        </p:nvSpPr>
        <p:spPr>
          <a:xfrm>
            <a:off x="6575612" y="1559859"/>
            <a:ext cx="4938013" cy="4331342"/>
          </a:xfrm>
          <a:prstGeom prst="rect">
            <a:avLst/>
          </a:prstGeom>
        </p:spPr>
        <p:txBody>
          <a:bodyPr>
            <a:normAutofit/>
          </a:bodyPr>
          <a:lstStyle>
            <a:lvl1pPr marL="0" indent="0">
              <a:buNone/>
              <a:defRPr sz="2400" b="0" i="0">
                <a:solidFill>
                  <a:schemeClr val="bg1"/>
                </a:solidFill>
                <a:latin typeface="Montserrat" pitchFamily="2" charset="77"/>
              </a:defRPr>
            </a:lvl1pPr>
            <a:lvl2pPr marL="457200" indent="0">
              <a:buNone/>
              <a:defRPr sz="2400" b="0" i="0">
                <a:solidFill>
                  <a:schemeClr val="bg1"/>
                </a:solidFill>
                <a:latin typeface="Montserrat" pitchFamily="2" charset="77"/>
              </a:defRPr>
            </a:lvl2pPr>
            <a:lvl3pPr marL="914400" indent="0">
              <a:buNone/>
              <a:defRPr sz="2400" b="0" i="0">
                <a:solidFill>
                  <a:schemeClr val="bg1"/>
                </a:solidFill>
                <a:latin typeface="Montserrat" pitchFamily="2" charset="77"/>
              </a:defRPr>
            </a:lvl3pPr>
            <a:lvl4pPr marL="1371600" indent="0">
              <a:buNone/>
              <a:defRPr sz="2400" b="0" i="0">
                <a:solidFill>
                  <a:schemeClr val="bg1"/>
                </a:solidFill>
                <a:latin typeface="Montserrat" pitchFamily="2" charset="77"/>
              </a:defRPr>
            </a:lvl4pPr>
            <a:lvl5pPr marL="1828800" indent="0">
              <a:buNone/>
              <a:defRPr sz="24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4" name="Text Placeholder 2">
            <a:extLst>
              <a:ext uri="{FF2B5EF4-FFF2-40B4-BE49-F238E27FC236}">
                <a16:creationId xmlns:a16="http://schemas.microsoft.com/office/drawing/2014/main" id="{CA5525F1-3437-0BA1-6598-FC95D8E743DB}"/>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Text Placeholder 2">
            <a:extLst>
              <a:ext uri="{FF2B5EF4-FFF2-40B4-BE49-F238E27FC236}">
                <a16:creationId xmlns:a16="http://schemas.microsoft.com/office/drawing/2014/main" id="{80D218AD-7292-6FF0-637F-0E29D8E6EDA0}"/>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Graphic 5">
            <a:extLst>
              <a:ext uri="{FF2B5EF4-FFF2-40B4-BE49-F238E27FC236}">
                <a16:creationId xmlns:a16="http://schemas.microsoft.com/office/drawing/2014/main" id="{A656DE18-CC9E-6180-3EC6-BE1907B3E4B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31301056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s un bilde 1, Tumš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025C5B-6460-347F-BC7E-E9A091BC9F0B}"/>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5687378" cy="5626458"/>
          </a:xfrm>
          <a:prstGeom prst="roundRect">
            <a:avLst>
              <a:gd name="adj" fmla="val 9416"/>
            </a:avLst>
          </a:prstGeom>
          <a:solidFill>
            <a:schemeClr val="tx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solidFill>
                  <a:schemeClr val="bg1"/>
                </a:solidFill>
                <a:latin typeface="Montserrat" pitchFamily="2" charset="77"/>
              </a:defRPr>
            </a:lvl1pPr>
            <a:lvl2pPr marL="457200" indent="0">
              <a:buNone/>
              <a:defRPr sz="2200" b="0" i="0">
                <a:solidFill>
                  <a:schemeClr val="bg1"/>
                </a:solidFill>
                <a:latin typeface="Montserrat" pitchFamily="2" charset="77"/>
              </a:defRPr>
            </a:lvl2pPr>
            <a:lvl3pPr marL="914400" indent="0">
              <a:buNone/>
              <a:defRPr sz="2200" b="0" i="0">
                <a:solidFill>
                  <a:schemeClr val="bg1"/>
                </a:solidFill>
                <a:latin typeface="Montserrat" pitchFamily="2" charset="77"/>
              </a:defRPr>
            </a:lvl3pPr>
            <a:lvl4pPr marL="1371600" indent="0">
              <a:buNone/>
              <a:defRPr sz="2200" b="0" i="0">
                <a:solidFill>
                  <a:schemeClr val="bg1"/>
                </a:solidFill>
                <a:latin typeface="Montserrat" pitchFamily="2" charset="77"/>
              </a:defRPr>
            </a:lvl4pPr>
            <a:lvl5pPr marL="1828800" indent="0">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6" name="Picture Placeholder 5">
            <a:extLst>
              <a:ext uri="{FF2B5EF4-FFF2-40B4-BE49-F238E27FC236}">
                <a16:creationId xmlns:a16="http://schemas.microsoft.com/office/drawing/2014/main" id="{1AD82A1D-6412-2351-55EE-996599429C28}"/>
              </a:ext>
            </a:extLst>
          </p:cNvPr>
          <p:cNvSpPr>
            <a:spLocks noGrp="1"/>
          </p:cNvSpPr>
          <p:nvPr>
            <p:ph type="pic" sz="quarter" idx="15"/>
          </p:nvPr>
        </p:nvSpPr>
        <p:spPr>
          <a:xfrm>
            <a:off x="6266498" y="639763"/>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txBody>
          <a:bodyPr wrap="square" anchor="ctr" anchorCtr="1">
            <a:noAutofit/>
          </a:bodyPr>
          <a:lstStyle/>
          <a:p>
            <a:endParaRPr lang="en-LV" dirty="0"/>
          </a:p>
        </p:txBody>
      </p:sp>
      <p:sp>
        <p:nvSpPr>
          <p:cNvPr id="5" name="Text Placeholder 2">
            <a:extLst>
              <a:ext uri="{FF2B5EF4-FFF2-40B4-BE49-F238E27FC236}">
                <a16:creationId xmlns:a16="http://schemas.microsoft.com/office/drawing/2014/main" id="{E178039D-23F1-7DD2-9BC7-89CD36BF3D14}"/>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9" name="Text Placeholder 2">
            <a:extLst>
              <a:ext uri="{FF2B5EF4-FFF2-40B4-BE49-F238E27FC236}">
                <a16:creationId xmlns:a16="http://schemas.microsoft.com/office/drawing/2014/main" id="{84118842-09A2-D4C4-80B6-37AF5CADB924}"/>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10" name="Graphic 9">
            <a:extLst>
              <a:ext uri="{FF2B5EF4-FFF2-40B4-BE49-F238E27FC236}">
                <a16:creationId xmlns:a16="http://schemas.microsoft.com/office/drawing/2014/main" id="{A2AA314F-C1C4-5FE5-2AFF-3A04CD75123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32486395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s un bilde 2,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FDC3DB-91E2-62B4-61B4-BE9EBEDA560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765300" y="2331904"/>
            <a:ext cx="5118100" cy="1587500"/>
          </a:xfrm>
          <a:prstGeom prst="rect">
            <a:avLst/>
          </a:prstGeom>
        </p:spPr>
      </p:pic>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907416" cy="1087387"/>
          </a:xfrm>
          <a:prstGeom prst="rect">
            <a:avLst/>
          </a:prstGeom>
        </p:spPr>
        <p:txBody>
          <a:bodyPr>
            <a:normAutofit/>
          </a:bodyPr>
          <a:lstStyle>
            <a:lvl1pPr>
              <a:defRPr sz="32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907416" cy="3507310"/>
          </a:xfrm>
          <a:prstGeom prst="rect">
            <a:avLst/>
          </a:prstGeom>
        </p:spPr>
        <p:txBody>
          <a:bodyPr>
            <a:normAutofit/>
          </a:bodyPr>
          <a:lstStyle>
            <a:lvl1pPr marL="0" indent="0">
              <a:buNone/>
              <a:defRPr sz="2200" b="0" i="0">
                <a:solidFill>
                  <a:schemeClr val="bg1"/>
                </a:solidFill>
                <a:latin typeface="Montserrat" pitchFamily="2" charset="77"/>
              </a:defRPr>
            </a:lvl1pPr>
            <a:lvl2pPr marL="457200" indent="0">
              <a:buNone/>
              <a:defRPr sz="2200" b="0" i="0">
                <a:solidFill>
                  <a:schemeClr val="bg1"/>
                </a:solidFill>
                <a:latin typeface="Montserrat" pitchFamily="2" charset="77"/>
              </a:defRPr>
            </a:lvl2pPr>
            <a:lvl3pPr marL="914400" indent="0">
              <a:buNone/>
              <a:defRPr sz="2200" b="0" i="0">
                <a:solidFill>
                  <a:schemeClr val="bg1"/>
                </a:solidFill>
                <a:latin typeface="Montserrat" pitchFamily="2" charset="77"/>
              </a:defRPr>
            </a:lvl3pPr>
            <a:lvl4pPr marL="1371600" indent="0">
              <a:buNone/>
              <a:defRPr sz="2200" b="0" i="0">
                <a:solidFill>
                  <a:schemeClr val="bg1"/>
                </a:solidFill>
                <a:latin typeface="Montserrat" pitchFamily="2" charset="77"/>
              </a:defRPr>
            </a:lvl4pPr>
            <a:lvl5pPr marL="1828800" indent="0">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6" name="Picture Placeholder 5">
            <a:extLst>
              <a:ext uri="{FF2B5EF4-FFF2-40B4-BE49-F238E27FC236}">
                <a16:creationId xmlns:a16="http://schemas.microsoft.com/office/drawing/2014/main" id="{1AD82A1D-6412-2351-55EE-996599429C28}"/>
              </a:ext>
            </a:extLst>
          </p:cNvPr>
          <p:cNvSpPr>
            <a:spLocks noGrp="1"/>
          </p:cNvSpPr>
          <p:nvPr>
            <p:ph type="pic" sz="quarter" idx="15"/>
          </p:nvPr>
        </p:nvSpPr>
        <p:spPr>
          <a:xfrm>
            <a:off x="6266498" y="639763"/>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txBody>
          <a:bodyPr wrap="square" anchor="ctr" anchorCtr="1">
            <a:noAutofit/>
          </a:bodyPr>
          <a:lstStyle/>
          <a:p>
            <a:endParaRPr lang="en-LV" dirty="0"/>
          </a:p>
        </p:txBody>
      </p:sp>
      <p:sp>
        <p:nvSpPr>
          <p:cNvPr id="3" name="Text Placeholder 2">
            <a:extLst>
              <a:ext uri="{FF2B5EF4-FFF2-40B4-BE49-F238E27FC236}">
                <a16:creationId xmlns:a16="http://schemas.microsoft.com/office/drawing/2014/main" id="{9B11AED4-0E97-5734-E10D-615C51F40566}"/>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Text Placeholder 2">
            <a:extLst>
              <a:ext uri="{FF2B5EF4-FFF2-40B4-BE49-F238E27FC236}">
                <a16:creationId xmlns:a16="http://schemas.microsoft.com/office/drawing/2014/main" id="{AE269481-9ED3-73F8-9854-C5A8B01A1B6C}"/>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5" name="Graphic 4">
            <a:extLst>
              <a:ext uri="{FF2B5EF4-FFF2-40B4-BE49-F238E27FC236}">
                <a16:creationId xmlns:a16="http://schemas.microsoft.com/office/drawing/2014/main" id="{A1BB53A5-20A9-25E0-A5A4-62AD080291D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805492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s un bilde 3,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28C136-1CE1-AC56-DBCA-8F42C51C9D6C}"/>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5687378" cy="5626458"/>
          </a:xfrm>
          <a:prstGeom prst="roundRect">
            <a:avLst>
              <a:gd name="adj" fmla="val 9416"/>
            </a:avLst>
          </a:prstGeom>
          <a:solidFill>
            <a:schemeClr val="bg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solidFill>
                  <a:schemeClr val="bg1"/>
                </a:solidFill>
                <a:latin typeface="Montserrat" pitchFamily="2" charset="77"/>
              </a:defRPr>
            </a:lvl1pPr>
            <a:lvl2pPr marL="457200" indent="0">
              <a:buNone/>
              <a:defRPr sz="2200" b="0" i="0">
                <a:solidFill>
                  <a:schemeClr val="bg1"/>
                </a:solidFill>
                <a:latin typeface="Montserrat" pitchFamily="2" charset="77"/>
              </a:defRPr>
            </a:lvl2pPr>
            <a:lvl3pPr marL="914400" indent="0">
              <a:buNone/>
              <a:defRPr sz="2200" b="0" i="0">
                <a:solidFill>
                  <a:schemeClr val="bg1"/>
                </a:solidFill>
                <a:latin typeface="Montserrat" pitchFamily="2" charset="77"/>
              </a:defRPr>
            </a:lvl3pPr>
            <a:lvl4pPr marL="1371600" indent="0">
              <a:buNone/>
              <a:defRPr sz="2200" b="0" i="0">
                <a:solidFill>
                  <a:schemeClr val="bg1"/>
                </a:solidFill>
                <a:latin typeface="Montserrat" pitchFamily="2" charset="77"/>
              </a:defRPr>
            </a:lvl4pPr>
            <a:lvl5pPr marL="1828800" indent="0">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6" name="Picture Placeholder 5">
            <a:extLst>
              <a:ext uri="{FF2B5EF4-FFF2-40B4-BE49-F238E27FC236}">
                <a16:creationId xmlns:a16="http://schemas.microsoft.com/office/drawing/2014/main" id="{1AD82A1D-6412-2351-55EE-996599429C28}"/>
              </a:ext>
            </a:extLst>
          </p:cNvPr>
          <p:cNvSpPr>
            <a:spLocks noGrp="1"/>
          </p:cNvSpPr>
          <p:nvPr>
            <p:ph type="pic" sz="quarter" idx="15"/>
          </p:nvPr>
        </p:nvSpPr>
        <p:spPr>
          <a:xfrm>
            <a:off x="6266498" y="639763"/>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txBody>
          <a:bodyPr wrap="square" anchor="ctr" anchorCtr="1">
            <a:noAutofit/>
          </a:bodyPr>
          <a:lstStyle/>
          <a:p>
            <a:endParaRPr lang="en-LV" dirty="0"/>
          </a:p>
        </p:txBody>
      </p:sp>
      <p:sp>
        <p:nvSpPr>
          <p:cNvPr id="3" name="Text Placeholder 2">
            <a:extLst>
              <a:ext uri="{FF2B5EF4-FFF2-40B4-BE49-F238E27FC236}">
                <a16:creationId xmlns:a16="http://schemas.microsoft.com/office/drawing/2014/main" id="{3A6B209C-FF96-84BA-D35A-31048B046C4C}"/>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5"/>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Text Placeholder 2">
            <a:extLst>
              <a:ext uri="{FF2B5EF4-FFF2-40B4-BE49-F238E27FC236}">
                <a16:creationId xmlns:a16="http://schemas.microsoft.com/office/drawing/2014/main" id="{F726C073-40E2-BDA8-AE7E-40726F3CF053}"/>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5"/>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5" name="Graphic 4">
            <a:extLst>
              <a:ext uri="{FF2B5EF4-FFF2-40B4-BE49-F238E27FC236}">
                <a16:creationId xmlns:a16="http://schemas.microsoft.com/office/drawing/2014/main" id="{E3040CC2-E0D2-2E64-A225-7D38E4454EF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4213530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s un bilde 4,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79F016-8B32-A07C-B09C-66EE724E3E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3" name="Graphic 2">
            <a:extLst>
              <a:ext uri="{FF2B5EF4-FFF2-40B4-BE49-F238E27FC236}">
                <a16:creationId xmlns:a16="http://schemas.microsoft.com/office/drawing/2014/main" id="{FF1CFF63-B18C-8A25-9FB8-2664D1D280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013"/>
            <a:ext cx="4736846" cy="870033"/>
          </a:xfrm>
          <a:prstGeom prst="rect">
            <a:avLst/>
          </a:prstGeom>
        </p:spPr>
      </p:pic>
      <p:pic>
        <p:nvPicPr>
          <p:cNvPr id="4" name="Graphic 3">
            <a:extLst>
              <a:ext uri="{FF2B5EF4-FFF2-40B4-BE49-F238E27FC236}">
                <a16:creationId xmlns:a16="http://schemas.microsoft.com/office/drawing/2014/main" id="{DBDB235D-22F9-9B85-7857-1BC5294D1A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5687378" cy="5626458"/>
          </a:xfrm>
          <a:prstGeom prst="roundRect">
            <a:avLst>
              <a:gd name="adj" fmla="val 9416"/>
            </a:avLst>
          </a:prstGeom>
          <a:solidFill>
            <a:schemeClr val="tx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solidFill>
                  <a:schemeClr val="bg1"/>
                </a:solidFill>
                <a:latin typeface="Montserrat" pitchFamily="2" charset="77"/>
              </a:defRPr>
            </a:lvl1pPr>
            <a:lvl2pPr marL="457200" indent="0">
              <a:buNone/>
              <a:defRPr sz="2200" b="0" i="0">
                <a:solidFill>
                  <a:schemeClr val="bg1"/>
                </a:solidFill>
                <a:latin typeface="Montserrat" pitchFamily="2" charset="77"/>
              </a:defRPr>
            </a:lvl2pPr>
            <a:lvl3pPr marL="914400" indent="0">
              <a:buNone/>
              <a:defRPr sz="2200" b="0" i="0">
                <a:solidFill>
                  <a:schemeClr val="bg1"/>
                </a:solidFill>
                <a:latin typeface="Montserrat" pitchFamily="2" charset="77"/>
              </a:defRPr>
            </a:lvl3pPr>
            <a:lvl4pPr marL="1371600" indent="0">
              <a:buNone/>
              <a:defRPr sz="2200" b="0" i="0">
                <a:solidFill>
                  <a:schemeClr val="bg1"/>
                </a:solidFill>
                <a:latin typeface="Montserrat" pitchFamily="2" charset="77"/>
              </a:defRPr>
            </a:lvl4pPr>
            <a:lvl5pPr marL="1828800" indent="0">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6" name="Picture Placeholder 5">
            <a:extLst>
              <a:ext uri="{FF2B5EF4-FFF2-40B4-BE49-F238E27FC236}">
                <a16:creationId xmlns:a16="http://schemas.microsoft.com/office/drawing/2014/main" id="{1AD82A1D-6412-2351-55EE-996599429C28}"/>
              </a:ext>
            </a:extLst>
          </p:cNvPr>
          <p:cNvSpPr>
            <a:spLocks noGrp="1"/>
          </p:cNvSpPr>
          <p:nvPr>
            <p:ph type="pic" sz="quarter" idx="15"/>
          </p:nvPr>
        </p:nvSpPr>
        <p:spPr>
          <a:xfrm>
            <a:off x="6266498" y="639763"/>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txBody>
          <a:bodyPr wrap="square" anchor="ctr" anchorCtr="1">
            <a:noAutofit/>
          </a:bodyPr>
          <a:lstStyle/>
          <a:p>
            <a:endParaRPr lang="en-LV" dirty="0"/>
          </a:p>
        </p:txBody>
      </p:sp>
      <p:sp>
        <p:nvSpPr>
          <p:cNvPr id="11" name="Text Placeholder 2">
            <a:extLst>
              <a:ext uri="{FF2B5EF4-FFF2-40B4-BE49-F238E27FC236}">
                <a16:creationId xmlns:a16="http://schemas.microsoft.com/office/drawing/2014/main" id="{0710BF8F-6D0D-D6F6-9DA7-4CDC5A449D60}"/>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2" name="Text Placeholder 2">
            <a:extLst>
              <a:ext uri="{FF2B5EF4-FFF2-40B4-BE49-F238E27FC236}">
                <a16:creationId xmlns:a16="http://schemas.microsoft.com/office/drawing/2014/main" id="{E2A635DF-330B-8B48-39E8-C10F50F691BB}"/>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13" name="Graphic 12">
            <a:extLst>
              <a:ext uri="{FF2B5EF4-FFF2-40B4-BE49-F238E27FC236}">
                <a16:creationId xmlns:a16="http://schemas.microsoft.com/office/drawing/2014/main" id="{6A13F943-6C6D-DA72-670C-A4643D70532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17509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s un bilde 5,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AF666C-00DB-F397-95E0-9C8075E28453}"/>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33294" y="0"/>
            <a:ext cx="6893176" cy="2138082"/>
          </a:xfrm>
          <a:prstGeom prst="rect">
            <a:avLst/>
          </a:prstGeom>
        </p:spPr>
      </p:pic>
      <p:sp>
        <p:nvSpPr>
          <p:cNvPr id="7" name="Picture Placeholder 6">
            <a:extLst>
              <a:ext uri="{FF2B5EF4-FFF2-40B4-BE49-F238E27FC236}">
                <a16:creationId xmlns:a16="http://schemas.microsoft.com/office/drawing/2014/main" id="{E5431082-71CB-5C75-863C-7B9F909408FF}"/>
              </a:ext>
            </a:extLst>
          </p:cNvPr>
          <p:cNvSpPr>
            <a:spLocks noGrp="1"/>
          </p:cNvSpPr>
          <p:nvPr>
            <p:ph type="pic" sz="quarter" idx="15"/>
          </p:nvPr>
        </p:nvSpPr>
        <p:spPr>
          <a:xfrm>
            <a:off x="289560" y="640043"/>
            <a:ext cx="11612880" cy="2909608"/>
          </a:xfrm>
          <a:custGeom>
            <a:avLst/>
            <a:gdLst>
              <a:gd name="connsiteX0" fmla="*/ 274004 w 11612880"/>
              <a:gd name="connsiteY0" fmla="*/ 0 h 2909608"/>
              <a:gd name="connsiteX1" fmla="*/ 11338876 w 11612880"/>
              <a:gd name="connsiteY1" fmla="*/ 0 h 2909608"/>
              <a:gd name="connsiteX2" fmla="*/ 11612880 w 11612880"/>
              <a:gd name="connsiteY2" fmla="*/ 274004 h 2909608"/>
              <a:gd name="connsiteX3" fmla="*/ 11612880 w 11612880"/>
              <a:gd name="connsiteY3" fmla="*/ 2635978 h 2909608"/>
              <a:gd name="connsiteX4" fmla="*/ 11394097 w 11612880"/>
              <a:gd name="connsiteY4" fmla="*/ 2904415 h 2909608"/>
              <a:gd name="connsiteX5" fmla="*/ 11342586 w 11612880"/>
              <a:gd name="connsiteY5" fmla="*/ 2909608 h 2909608"/>
              <a:gd name="connsiteX6" fmla="*/ 270294 w 11612880"/>
              <a:gd name="connsiteY6" fmla="*/ 2909608 h 2909608"/>
              <a:gd name="connsiteX7" fmla="*/ 218783 w 11612880"/>
              <a:gd name="connsiteY7" fmla="*/ 2904415 h 2909608"/>
              <a:gd name="connsiteX8" fmla="*/ 0 w 11612880"/>
              <a:gd name="connsiteY8" fmla="*/ 2635978 h 2909608"/>
              <a:gd name="connsiteX9" fmla="*/ 0 w 11612880"/>
              <a:gd name="connsiteY9" fmla="*/ 274004 h 2909608"/>
              <a:gd name="connsiteX10" fmla="*/ 274004 w 11612880"/>
              <a:gd name="connsiteY10" fmla="*/ 0 h 290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12880" h="2909608">
                <a:moveTo>
                  <a:pt x="274004" y="0"/>
                </a:moveTo>
                <a:lnTo>
                  <a:pt x="11338876" y="0"/>
                </a:lnTo>
                <a:cubicBezTo>
                  <a:pt x="11490204" y="0"/>
                  <a:pt x="11612880" y="122676"/>
                  <a:pt x="11612880" y="274004"/>
                </a:cubicBezTo>
                <a:lnTo>
                  <a:pt x="11612880" y="2635978"/>
                </a:lnTo>
                <a:cubicBezTo>
                  <a:pt x="11612880" y="2768390"/>
                  <a:pt x="11518956" y="2878865"/>
                  <a:pt x="11394097" y="2904415"/>
                </a:cubicBezTo>
                <a:lnTo>
                  <a:pt x="11342586" y="2909608"/>
                </a:lnTo>
                <a:lnTo>
                  <a:pt x="270294" y="2909608"/>
                </a:lnTo>
                <a:lnTo>
                  <a:pt x="218783" y="2904415"/>
                </a:lnTo>
                <a:cubicBezTo>
                  <a:pt x="93924" y="2878865"/>
                  <a:pt x="0" y="2768390"/>
                  <a:pt x="0" y="2635978"/>
                </a:cubicBezTo>
                <a:lnTo>
                  <a:pt x="0" y="274004"/>
                </a:lnTo>
                <a:cubicBezTo>
                  <a:pt x="0" y="122676"/>
                  <a:pt x="122676" y="0"/>
                  <a:pt x="274004" y="0"/>
                </a:cubicBezTo>
                <a:close/>
              </a:path>
            </a:pathLst>
          </a:custGeom>
          <a:solidFill>
            <a:schemeClr val="accent6"/>
          </a:solidFill>
        </p:spPr>
        <p:txBody>
          <a:bodyPr wrap="square" anchor="ctr" anchorCtr="1">
            <a:noAutofit/>
          </a:bodyPr>
          <a:lstStyle/>
          <a:p>
            <a:endParaRPr lang="en-LV"/>
          </a:p>
        </p:txBody>
      </p:sp>
      <p:sp>
        <p:nvSpPr>
          <p:cNvPr id="3" name="Title 1">
            <a:extLst>
              <a:ext uri="{FF2B5EF4-FFF2-40B4-BE49-F238E27FC236}">
                <a16:creationId xmlns:a16="http://schemas.microsoft.com/office/drawing/2014/main" id="{E5FCF889-8EBC-A42C-F925-330E23936341}"/>
              </a:ext>
            </a:extLst>
          </p:cNvPr>
          <p:cNvSpPr>
            <a:spLocks noGrp="1"/>
          </p:cNvSpPr>
          <p:nvPr>
            <p:ph type="title"/>
          </p:nvPr>
        </p:nvSpPr>
        <p:spPr>
          <a:xfrm>
            <a:off x="289559" y="3825784"/>
            <a:ext cx="11612880" cy="715055"/>
          </a:xfrm>
          <a:prstGeom prst="rect">
            <a:avLst/>
          </a:prstGeom>
        </p:spPr>
        <p:txBody>
          <a:bodyPr>
            <a:normAutofit/>
          </a:bodyPr>
          <a:lstStyle>
            <a:lvl1pPr algn="ctr">
              <a:defRPr sz="3200" b="1" i="0">
                <a:solidFill>
                  <a:schemeClr val="bg1"/>
                </a:solidFill>
                <a:latin typeface="Montserrat" pitchFamily="2" charset="77"/>
              </a:defRPr>
            </a:lvl1pPr>
          </a:lstStyle>
          <a:p>
            <a:r>
              <a:rPr lang="en-GB" dirty="0"/>
              <a:t>Click to edit Master title style</a:t>
            </a:r>
            <a:endParaRPr lang="en-LV" dirty="0"/>
          </a:p>
        </p:txBody>
      </p:sp>
      <p:sp>
        <p:nvSpPr>
          <p:cNvPr id="4" name="Content Placeholder 2">
            <a:extLst>
              <a:ext uri="{FF2B5EF4-FFF2-40B4-BE49-F238E27FC236}">
                <a16:creationId xmlns:a16="http://schemas.microsoft.com/office/drawing/2014/main" id="{B64A5889-A731-34D2-E630-E35C00B0E9E4}"/>
              </a:ext>
            </a:extLst>
          </p:cNvPr>
          <p:cNvSpPr>
            <a:spLocks noGrp="1"/>
          </p:cNvSpPr>
          <p:nvPr>
            <p:ph sz="half" idx="1"/>
          </p:nvPr>
        </p:nvSpPr>
        <p:spPr>
          <a:xfrm>
            <a:off x="289560" y="4816598"/>
            <a:ext cx="11612879" cy="1126329"/>
          </a:xfrm>
          <a:prstGeom prst="rect">
            <a:avLst/>
          </a:prstGeom>
        </p:spPr>
        <p:txBody>
          <a:bodyPr>
            <a:normAutofit/>
          </a:bodyPr>
          <a:lstStyle>
            <a:lvl1pPr marL="0" indent="0" algn="ctr">
              <a:buNone/>
              <a:defRPr sz="2200" b="0" i="0">
                <a:solidFill>
                  <a:schemeClr val="bg1"/>
                </a:solidFill>
                <a:latin typeface="Montserrat" pitchFamily="2" charset="77"/>
              </a:defRPr>
            </a:lvl1pPr>
            <a:lvl2pPr marL="457200" indent="0" algn="ctr">
              <a:buNone/>
              <a:defRPr sz="2200" b="0" i="0">
                <a:solidFill>
                  <a:schemeClr val="bg1"/>
                </a:solidFill>
                <a:latin typeface="Montserrat" pitchFamily="2" charset="77"/>
              </a:defRPr>
            </a:lvl2pPr>
            <a:lvl3pPr marL="914400" indent="0" algn="ctr">
              <a:buNone/>
              <a:defRPr sz="2200" b="0" i="0">
                <a:solidFill>
                  <a:schemeClr val="bg1"/>
                </a:solidFill>
                <a:latin typeface="Montserrat" pitchFamily="2" charset="77"/>
              </a:defRPr>
            </a:lvl3pPr>
            <a:lvl4pPr marL="1371600" indent="0" algn="ctr">
              <a:buNone/>
              <a:defRPr sz="2200" b="0" i="0">
                <a:solidFill>
                  <a:schemeClr val="bg1"/>
                </a:solidFill>
                <a:latin typeface="Montserrat" pitchFamily="2" charset="77"/>
              </a:defRPr>
            </a:lvl4pPr>
            <a:lvl5pPr marL="1828800" indent="0" algn="ctr">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5" name="Text Placeholder 2">
            <a:extLst>
              <a:ext uri="{FF2B5EF4-FFF2-40B4-BE49-F238E27FC236}">
                <a16:creationId xmlns:a16="http://schemas.microsoft.com/office/drawing/2014/main" id="{D5016978-153A-DF23-5A44-491542EBBC53}"/>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Text Placeholder 2">
            <a:extLst>
              <a:ext uri="{FF2B5EF4-FFF2-40B4-BE49-F238E27FC236}">
                <a16:creationId xmlns:a16="http://schemas.microsoft.com/office/drawing/2014/main" id="{B8558B48-5AFA-C327-06D5-537FE470E0AE}"/>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8" name="Graphic 7">
            <a:extLst>
              <a:ext uri="{FF2B5EF4-FFF2-40B4-BE49-F238E27FC236}">
                <a16:creationId xmlns:a16="http://schemas.microsoft.com/office/drawing/2014/main" id="{81DBABAD-CC3B-202A-19D0-43903CB8B41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3181587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s un bilde 6,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C7A8D-739C-114F-F7CB-8CFDB85E298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solidFill>
                  <a:schemeClr val="bg1"/>
                </a:solidFill>
                <a:latin typeface="Montserrat" pitchFamily="2" charset="77"/>
              </a:defRPr>
            </a:lvl1pPr>
            <a:lvl2pPr marL="457200" indent="0">
              <a:buNone/>
              <a:defRPr sz="2200" b="0" i="0">
                <a:solidFill>
                  <a:schemeClr val="bg1"/>
                </a:solidFill>
                <a:latin typeface="Montserrat" pitchFamily="2" charset="77"/>
              </a:defRPr>
            </a:lvl2pPr>
            <a:lvl3pPr marL="914400" indent="0">
              <a:buNone/>
              <a:defRPr sz="2200" b="0" i="0">
                <a:solidFill>
                  <a:schemeClr val="bg1"/>
                </a:solidFill>
                <a:latin typeface="Montserrat" pitchFamily="2" charset="77"/>
              </a:defRPr>
            </a:lvl3pPr>
            <a:lvl4pPr marL="1371600" indent="0">
              <a:buNone/>
              <a:defRPr sz="2200" b="0" i="0">
                <a:solidFill>
                  <a:schemeClr val="bg1"/>
                </a:solidFill>
                <a:latin typeface="Montserrat" pitchFamily="2" charset="77"/>
              </a:defRPr>
            </a:lvl4pPr>
            <a:lvl5pPr marL="1828800" indent="0">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3" name="Graphic 2">
            <a:extLst>
              <a:ext uri="{FF2B5EF4-FFF2-40B4-BE49-F238E27FC236}">
                <a16:creationId xmlns:a16="http://schemas.microsoft.com/office/drawing/2014/main" id="{E31DA6E7-D803-CCD0-5ABC-15007B7EDF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46" r="5152"/>
          <a:stretch>
            <a:fillRect/>
          </a:stretch>
        </p:blipFill>
        <p:spPr>
          <a:xfrm rot="12726363">
            <a:off x="5830290" y="1009968"/>
            <a:ext cx="7101019" cy="2660030"/>
          </a:xfrm>
          <a:custGeom>
            <a:avLst/>
            <a:gdLst>
              <a:gd name="connsiteX0" fmla="*/ 7101019 w 7101019"/>
              <a:gd name="connsiteY0" fmla="*/ 1864719 h 2660030"/>
              <a:gd name="connsiteX1" fmla="*/ 5833483 w 7101019"/>
              <a:gd name="connsiteY1" fmla="*/ 2660030 h 2660030"/>
              <a:gd name="connsiteX2" fmla="*/ 1066272 w 7101019"/>
              <a:gd name="connsiteY2" fmla="*/ 2660030 h 2660030"/>
              <a:gd name="connsiteX3" fmla="*/ 0 w 7101019"/>
              <a:gd name="connsiteY3" fmla="*/ 960646 h 2660030"/>
              <a:gd name="connsiteX4" fmla="*/ 1531042 w 7101019"/>
              <a:gd name="connsiteY4" fmla="*/ 0 h 2660030"/>
              <a:gd name="connsiteX5" fmla="*/ 5931008 w 7101019"/>
              <a:gd name="connsiteY5" fmla="*/ 0 h 26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019" h="2660030">
                <a:moveTo>
                  <a:pt x="7101019" y="1864719"/>
                </a:moveTo>
                <a:lnTo>
                  <a:pt x="5833483" y="2660030"/>
                </a:lnTo>
                <a:lnTo>
                  <a:pt x="1066272" y="2660030"/>
                </a:lnTo>
                <a:lnTo>
                  <a:pt x="0" y="960646"/>
                </a:lnTo>
                <a:lnTo>
                  <a:pt x="1531042" y="0"/>
                </a:lnTo>
                <a:lnTo>
                  <a:pt x="5931008" y="0"/>
                </a:lnTo>
                <a:close/>
              </a:path>
            </a:pathLst>
          </a:custGeom>
        </p:spPr>
      </p:pic>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6340990" y="786959"/>
            <a:ext cx="5172635" cy="514431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4" name="Text Placeholder 2">
            <a:extLst>
              <a:ext uri="{FF2B5EF4-FFF2-40B4-BE49-F238E27FC236}">
                <a16:creationId xmlns:a16="http://schemas.microsoft.com/office/drawing/2014/main" id="{359871E8-8A3F-6195-2C88-D69B7E510E37}"/>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Text Placeholder 2">
            <a:extLst>
              <a:ext uri="{FF2B5EF4-FFF2-40B4-BE49-F238E27FC236}">
                <a16:creationId xmlns:a16="http://schemas.microsoft.com/office/drawing/2014/main" id="{D836DC85-7AEB-26D2-C8EE-E046746C808D}"/>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Graphic 5">
            <a:extLst>
              <a:ext uri="{FF2B5EF4-FFF2-40B4-BE49-F238E27FC236}">
                <a16:creationId xmlns:a16="http://schemas.microsoft.com/office/drawing/2014/main" id="{23CE3C7F-57BD-89EB-B611-FA45AAE5193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3068611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s un bilde 7, Tumš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8940E7-A2D0-763C-F7DB-233A356A1E2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solidFill>
                  <a:schemeClr val="bg1"/>
                </a:solidFill>
                <a:latin typeface="Montserrat" pitchFamily="2" charset="77"/>
              </a:defRPr>
            </a:lvl1pPr>
            <a:lvl2pPr marL="457200" indent="0">
              <a:buNone/>
              <a:defRPr sz="2200" b="0" i="0">
                <a:solidFill>
                  <a:schemeClr val="bg1"/>
                </a:solidFill>
                <a:latin typeface="Montserrat" pitchFamily="2" charset="77"/>
              </a:defRPr>
            </a:lvl2pPr>
            <a:lvl3pPr marL="914400" indent="0">
              <a:buNone/>
              <a:defRPr sz="2200" b="0" i="0">
                <a:solidFill>
                  <a:schemeClr val="bg1"/>
                </a:solidFill>
                <a:latin typeface="Montserrat" pitchFamily="2" charset="77"/>
              </a:defRPr>
            </a:lvl3pPr>
            <a:lvl4pPr marL="1371600" indent="0">
              <a:buNone/>
              <a:defRPr sz="2200" b="0" i="0">
                <a:solidFill>
                  <a:schemeClr val="bg1"/>
                </a:solidFill>
                <a:latin typeface="Montserrat" pitchFamily="2" charset="77"/>
              </a:defRPr>
            </a:lvl4pPr>
            <a:lvl5pPr marL="1828800" indent="0">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3" name="Graphic 2">
            <a:extLst>
              <a:ext uri="{FF2B5EF4-FFF2-40B4-BE49-F238E27FC236}">
                <a16:creationId xmlns:a16="http://schemas.microsoft.com/office/drawing/2014/main" id="{E31DA6E7-D803-CCD0-5ABC-15007B7EDF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46" r="5152"/>
          <a:stretch>
            <a:fillRect/>
          </a:stretch>
        </p:blipFill>
        <p:spPr>
          <a:xfrm rot="12726363">
            <a:off x="5830290" y="1009968"/>
            <a:ext cx="7101019" cy="2660030"/>
          </a:xfrm>
          <a:custGeom>
            <a:avLst/>
            <a:gdLst>
              <a:gd name="connsiteX0" fmla="*/ 7101019 w 7101019"/>
              <a:gd name="connsiteY0" fmla="*/ 1864719 h 2660030"/>
              <a:gd name="connsiteX1" fmla="*/ 5833483 w 7101019"/>
              <a:gd name="connsiteY1" fmla="*/ 2660030 h 2660030"/>
              <a:gd name="connsiteX2" fmla="*/ 1066272 w 7101019"/>
              <a:gd name="connsiteY2" fmla="*/ 2660030 h 2660030"/>
              <a:gd name="connsiteX3" fmla="*/ 0 w 7101019"/>
              <a:gd name="connsiteY3" fmla="*/ 960646 h 2660030"/>
              <a:gd name="connsiteX4" fmla="*/ 1531042 w 7101019"/>
              <a:gd name="connsiteY4" fmla="*/ 0 h 2660030"/>
              <a:gd name="connsiteX5" fmla="*/ 5931008 w 7101019"/>
              <a:gd name="connsiteY5" fmla="*/ 0 h 26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019" h="2660030">
                <a:moveTo>
                  <a:pt x="7101019" y="1864719"/>
                </a:moveTo>
                <a:lnTo>
                  <a:pt x="5833483" y="2660030"/>
                </a:lnTo>
                <a:lnTo>
                  <a:pt x="1066272" y="2660030"/>
                </a:lnTo>
                <a:lnTo>
                  <a:pt x="0" y="960646"/>
                </a:lnTo>
                <a:lnTo>
                  <a:pt x="1531042" y="0"/>
                </a:lnTo>
                <a:lnTo>
                  <a:pt x="5931008" y="0"/>
                </a:lnTo>
                <a:close/>
              </a:path>
            </a:pathLst>
          </a:custGeom>
        </p:spPr>
      </p:pic>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6340990" y="786959"/>
            <a:ext cx="5172635" cy="514431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2" name="Text Placeholder 2">
            <a:extLst>
              <a:ext uri="{FF2B5EF4-FFF2-40B4-BE49-F238E27FC236}">
                <a16:creationId xmlns:a16="http://schemas.microsoft.com/office/drawing/2014/main" id="{AD2D4F57-C8D6-AC6D-84DB-3FD95601C367}"/>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5"/>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Text Placeholder 2">
            <a:extLst>
              <a:ext uri="{FF2B5EF4-FFF2-40B4-BE49-F238E27FC236}">
                <a16:creationId xmlns:a16="http://schemas.microsoft.com/office/drawing/2014/main" id="{C52379E3-F540-EAC0-7D91-DC5D5DA1833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5"/>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5" name="Graphic 4">
            <a:extLst>
              <a:ext uri="{FF2B5EF4-FFF2-40B4-BE49-F238E27FC236}">
                <a16:creationId xmlns:a16="http://schemas.microsoft.com/office/drawing/2014/main" id="{7A71AC2A-057B-68F5-2F74-BF604817F4E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13173716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s un bilde 8,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B9614A-7F8D-BAEB-3259-AD4346B48680}"/>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hasCustomPrompt="1"/>
          </p:nvPr>
        </p:nvSpPr>
        <p:spPr>
          <a:xfrm>
            <a:off x="678375" y="2383891"/>
            <a:ext cx="4507083" cy="3507310"/>
          </a:xfrm>
          <a:prstGeom prst="rect">
            <a:avLst/>
          </a:prstGeom>
        </p:spPr>
        <p:txBody>
          <a:bodyPr>
            <a:normAutofit/>
          </a:bodyPr>
          <a:lstStyle>
            <a:lvl1pPr marL="0" indent="0">
              <a:buNone/>
              <a:defRPr sz="2200" b="0" i="0">
                <a:solidFill>
                  <a:schemeClr val="bg1"/>
                </a:solidFill>
                <a:latin typeface="Montserrat" pitchFamily="2" charset="77"/>
              </a:defRPr>
            </a:lvl1pPr>
            <a:lvl2pPr marL="457200" indent="0">
              <a:buNone/>
              <a:defRPr sz="2200" b="0" i="0">
                <a:solidFill>
                  <a:schemeClr val="bg1"/>
                </a:solidFill>
                <a:latin typeface="Montserrat" pitchFamily="2" charset="77"/>
              </a:defRPr>
            </a:lvl2pPr>
            <a:lvl3pPr marL="914400" indent="0">
              <a:buNone/>
              <a:defRPr sz="2200" b="0" i="0">
                <a:solidFill>
                  <a:schemeClr val="bg1"/>
                </a:solidFill>
                <a:latin typeface="Montserrat" pitchFamily="2" charset="77"/>
              </a:defRPr>
            </a:lvl3pPr>
            <a:lvl4pPr marL="1371600" indent="0">
              <a:buNone/>
              <a:defRPr sz="2200" b="0" i="0">
                <a:solidFill>
                  <a:schemeClr val="bg1"/>
                </a:solidFill>
                <a:latin typeface="Montserrat" pitchFamily="2" charset="77"/>
              </a:defRPr>
            </a:lvl4pPr>
            <a:lvl5pPr marL="1828800" indent="0">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3" name="Graphic 2">
            <a:extLst>
              <a:ext uri="{FF2B5EF4-FFF2-40B4-BE49-F238E27FC236}">
                <a16:creationId xmlns:a16="http://schemas.microsoft.com/office/drawing/2014/main" id="{E31DA6E7-D803-CCD0-5ABC-15007B7EDF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46" r="5152"/>
          <a:stretch>
            <a:fillRect/>
          </a:stretch>
        </p:blipFill>
        <p:spPr>
          <a:xfrm rot="12726363">
            <a:off x="5830290" y="1009968"/>
            <a:ext cx="7101019" cy="2660030"/>
          </a:xfrm>
          <a:custGeom>
            <a:avLst/>
            <a:gdLst>
              <a:gd name="connsiteX0" fmla="*/ 7101019 w 7101019"/>
              <a:gd name="connsiteY0" fmla="*/ 1864719 h 2660030"/>
              <a:gd name="connsiteX1" fmla="*/ 5833483 w 7101019"/>
              <a:gd name="connsiteY1" fmla="*/ 2660030 h 2660030"/>
              <a:gd name="connsiteX2" fmla="*/ 1066272 w 7101019"/>
              <a:gd name="connsiteY2" fmla="*/ 2660030 h 2660030"/>
              <a:gd name="connsiteX3" fmla="*/ 0 w 7101019"/>
              <a:gd name="connsiteY3" fmla="*/ 960646 h 2660030"/>
              <a:gd name="connsiteX4" fmla="*/ 1531042 w 7101019"/>
              <a:gd name="connsiteY4" fmla="*/ 0 h 2660030"/>
              <a:gd name="connsiteX5" fmla="*/ 5931008 w 7101019"/>
              <a:gd name="connsiteY5" fmla="*/ 0 h 26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019" h="2660030">
                <a:moveTo>
                  <a:pt x="7101019" y="1864719"/>
                </a:moveTo>
                <a:lnTo>
                  <a:pt x="5833483" y="2660030"/>
                </a:lnTo>
                <a:lnTo>
                  <a:pt x="1066272" y="2660030"/>
                </a:lnTo>
                <a:lnTo>
                  <a:pt x="0" y="960646"/>
                </a:lnTo>
                <a:lnTo>
                  <a:pt x="1531042" y="0"/>
                </a:lnTo>
                <a:lnTo>
                  <a:pt x="5931008" y="0"/>
                </a:lnTo>
                <a:close/>
              </a:path>
            </a:pathLst>
          </a:custGeom>
        </p:spPr>
      </p:pic>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6096000" y="786959"/>
            <a:ext cx="3369030" cy="3350587"/>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5" name="Picture Placeholder 4">
            <a:extLst>
              <a:ext uri="{FF2B5EF4-FFF2-40B4-BE49-F238E27FC236}">
                <a16:creationId xmlns:a16="http://schemas.microsoft.com/office/drawing/2014/main" id="{71EF7214-1EF4-5151-BF02-0B2B6860EB16}"/>
              </a:ext>
            </a:extLst>
          </p:cNvPr>
          <p:cNvSpPr>
            <a:spLocks noGrp="1"/>
          </p:cNvSpPr>
          <p:nvPr>
            <p:ph type="pic" sz="quarter" idx="16"/>
          </p:nvPr>
        </p:nvSpPr>
        <p:spPr>
          <a:xfrm>
            <a:off x="8104943" y="2525303"/>
            <a:ext cx="3369030" cy="3350587"/>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4" name="Text Placeholder 2">
            <a:extLst>
              <a:ext uri="{FF2B5EF4-FFF2-40B4-BE49-F238E27FC236}">
                <a16:creationId xmlns:a16="http://schemas.microsoft.com/office/drawing/2014/main" id="{9A60E369-1BDC-EC94-5390-CE1CE19EA5AA}"/>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Text Placeholder 2">
            <a:extLst>
              <a:ext uri="{FF2B5EF4-FFF2-40B4-BE49-F238E27FC236}">
                <a16:creationId xmlns:a16="http://schemas.microsoft.com/office/drawing/2014/main" id="{DDF1B316-EA40-4AD9-1ED8-60FAB4952E67}"/>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9" name="Graphic 8">
            <a:extLst>
              <a:ext uri="{FF2B5EF4-FFF2-40B4-BE49-F238E27FC236}">
                <a16:creationId xmlns:a16="http://schemas.microsoft.com/office/drawing/2014/main" id="{19DB8132-FF81-F9A1-2C8D-3C2D24BA94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1630964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grafikiem un brīvai izpausmei 2">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2" name="Rounded Rectangle 1">
            <a:extLst>
              <a:ext uri="{FF2B5EF4-FFF2-40B4-BE49-F238E27FC236}">
                <a16:creationId xmlns:a16="http://schemas.microsoft.com/office/drawing/2014/main" id="{E919BCB6-C835-BD0F-9884-B171E164B861}"/>
              </a:ext>
            </a:extLst>
          </p:cNvPr>
          <p:cNvSpPr/>
          <p:nvPr userDrawn="1"/>
        </p:nvSpPr>
        <p:spPr>
          <a:xfrm>
            <a:off x="289560" y="640042"/>
            <a:ext cx="11612880"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pic>
        <p:nvPicPr>
          <p:cNvPr id="3" name="Graphic 2">
            <a:extLst>
              <a:ext uri="{FF2B5EF4-FFF2-40B4-BE49-F238E27FC236}">
                <a16:creationId xmlns:a16="http://schemas.microsoft.com/office/drawing/2014/main" id="{C319B4D9-15D7-CB58-66C6-BD3834E9E39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27302621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s un bilde 9,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BC1DD8-6949-C572-BF7D-817D1D105EF6}"/>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solidFill>
                  <a:schemeClr val="bg1"/>
                </a:solidFill>
                <a:latin typeface="Montserrat" pitchFamily="2" charset="77"/>
              </a:defRPr>
            </a:lvl1pPr>
            <a:lvl2pPr marL="457200" indent="0">
              <a:buNone/>
              <a:defRPr sz="2200" b="0" i="0">
                <a:solidFill>
                  <a:schemeClr val="bg1"/>
                </a:solidFill>
                <a:latin typeface="Montserrat" pitchFamily="2" charset="77"/>
              </a:defRPr>
            </a:lvl2pPr>
            <a:lvl3pPr marL="914400" indent="0">
              <a:buNone/>
              <a:defRPr sz="2200" b="0" i="0">
                <a:solidFill>
                  <a:schemeClr val="bg1"/>
                </a:solidFill>
                <a:latin typeface="Montserrat" pitchFamily="2" charset="77"/>
              </a:defRPr>
            </a:lvl3pPr>
            <a:lvl4pPr marL="1371600" indent="0">
              <a:buNone/>
              <a:defRPr sz="2200" b="0" i="0">
                <a:solidFill>
                  <a:schemeClr val="bg1"/>
                </a:solidFill>
                <a:latin typeface="Montserrat" pitchFamily="2" charset="77"/>
              </a:defRPr>
            </a:lvl4pPr>
            <a:lvl5pPr marL="1828800" indent="0">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3" name="Graphic 2">
            <a:extLst>
              <a:ext uri="{FF2B5EF4-FFF2-40B4-BE49-F238E27FC236}">
                <a16:creationId xmlns:a16="http://schemas.microsoft.com/office/drawing/2014/main" id="{E31DA6E7-D803-CCD0-5ABC-15007B7EDF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46" r="5152"/>
          <a:stretch>
            <a:fillRect/>
          </a:stretch>
        </p:blipFill>
        <p:spPr>
          <a:xfrm rot="12726363">
            <a:off x="5830290" y="1009968"/>
            <a:ext cx="7101019" cy="2660030"/>
          </a:xfrm>
          <a:custGeom>
            <a:avLst/>
            <a:gdLst>
              <a:gd name="connsiteX0" fmla="*/ 7101019 w 7101019"/>
              <a:gd name="connsiteY0" fmla="*/ 1864719 h 2660030"/>
              <a:gd name="connsiteX1" fmla="*/ 5833483 w 7101019"/>
              <a:gd name="connsiteY1" fmla="*/ 2660030 h 2660030"/>
              <a:gd name="connsiteX2" fmla="*/ 1066272 w 7101019"/>
              <a:gd name="connsiteY2" fmla="*/ 2660030 h 2660030"/>
              <a:gd name="connsiteX3" fmla="*/ 0 w 7101019"/>
              <a:gd name="connsiteY3" fmla="*/ 960646 h 2660030"/>
              <a:gd name="connsiteX4" fmla="*/ 1531042 w 7101019"/>
              <a:gd name="connsiteY4" fmla="*/ 0 h 2660030"/>
              <a:gd name="connsiteX5" fmla="*/ 5931008 w 7101019"/>
              <a:gd name="connsiteY5" fmla="*/ 0 h 26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019" h="2660030">
                <a:moveTo>
                  <a:pt x="7101019" y="1864719"/>
                </a:moveTo>
                <a:lnTo>
                  <a:pt x="5833483" y="2660030"/>
                </a:lnTo>
                <a:lnTo>
                  <a:pt x="1066272" y="2660030"/>
                </a:lnTo>
                <a:lnTo>
                  <a:pt x="0" y="960646"/>
                </a:lnTo>
                <a:lnTo>
                  <a:pt x="1531042" y="0"/>
                </a:lnTo>
                <a:lnTo>
                  <a:pt x="5931008" y="0"/>
                </a:lnTo>
                <a:close/>
              </a:path>
            </a:pathLst>
          </a:custGeom>
        </p:spPr>
      </p:pic>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6067854" y="-395205"/>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17" name="Picture Placeholder 16">
            <a:extLst>
              <a:ext uri="{FF2B5EF4-FFF2-40B4-BE49-F238E27FC236}">
                <a16:creationId xmlns:a16="http://schemas.microsoft.com/office/drawing/2014/main" id="{E19B85B1-39C8-AB84-7C0E-9DCD3097F978}"/>
              </a:ext>
            </a:extLst>
          </p:cNvPr>
          <p:cNvSpPr>
            <a:spLocks noGrp="1"/>
          </p:cNvSpPr>
          <p:nvPr>
            <p:ph type="pic" sz="quarter" idx="16"/>
          </p:nvPr>
        </p:nvSpPr>
        <p:spPr>
          <a:xfrm>
            <a:off x="10126363" y="2041565"/>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18" name="Picture Placeholder 17">
            <a:extLst>
              <a:ext uri="{FF2B5EF4-FFF2-40B4-BE49-F238E27FC236}">
                <a16:creationId xmlns:a16="http://schemas.microsoft.com/office/drawing/2014/main" id="{CB62BF0C-F75F-88E7-B842-2F426480C53A}"/>
              </a:ext>
            </a:extLst>
          </p:cNvPr>
          <p:cNvSpPr>
            <a:spLocks noGrp="1"/>
          </p:cNvSpPr>
          <p:nvPr>
            <p:ph type="pic" sz="quarter" idx="17"/>
          </p:nvPr>
        </p:nvSpPr>
        <p:spPr>
          <a:xfrm>
            <a:off x="6509119" y="2899313"/>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4" name="Text Placeholder 2">
            <a:extLst>
              <a:ext uri="{FF2B5EF4-FFF2-40B4-BE49-F238E27FC236}">
                <a16:creationId xmlns:a16="http://schemas.microsoft.com/office/drawing/2014/main" id="{49D6DCBF-0C86-CFF6-9864-91BF861F8133}"/>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Text Placeholder 2">
            <a:extLst>
              <a:ext uri="{FF2B5EF4-FFF2-40B4-BE49-F238E27FC236}">
                <a16:creationId xmlns:a16="http://schemas.microsoft.com/office/drawing/2014/main" id="{C98FB80D-60D5-698B-2ADD-5865A2D9606F}"/>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Graphic 5">
            <a:extLst>
              <a:ext uri="{FF2B5EF4-FFF2-40B4-BE49-F238E27FC236}">
                <a16:creationId xmlns:a16="http://schemas.microsoft.com/office/drawing/2014/main" id="{F8AABFB8-8854-B927-F3D1-3824AEB75D3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34091797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ldes, Tumš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3F9F81-4155-5ACE-450B-40A711D77D2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4440760" y="-931860"/>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17" name="Picture Placeholder 16">
            <a:extLst>
              <a:ext uri="{FF2B5EF4-FFF2-40B4-BE49-F238E27FC236}">
                <a16:creationId xmlns:a16="http://schemas.microsoft.com/office/drawing/2014/main" id="{E19B85B1-39C8-AB84-7C0E-9DCD3097F978}"/>
              </a:ext>
            </a:extLst>
          </p:cNvPr>
          <p:cNvSpPr>
            <a:spLocks noGrp="1"/>
          </p:cNvSpPr>
          <p:nvPr>
            <p:ph type="pic" sz="quarter" idx="16"/>
          </p:nvPr>
        </p:nvSpPr>
        <p:spPr>
          <a:xfrm>
            <a:off x="10126363" y="1154059"/>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18" name="Picture Placeholder 17">
            <a:extLst>
              <a:ext uri="{FF2B5EF4-FFF2-40B4-BE49-F238E27FC236}">
                <a16:creationId xmlns:a16="http://schemas.microsoft.com/office/drawing/2014/main" id="{CB62BF0C-F75F-88E7-B842-2F426480C53A}"/>
              </a:ext>
            </a:extLst>
          </p:cNvPr>
          <p:cNvSpPr>
            <a:spLocks noGrp="1"/>
          </p:cNvSpPr>
          <p:nvPr>
            <p:ph type="pic" sz="quarter" idx="17"/>
          </p:nvPr>
        </p:nvSpPr>
        <p:spPr>
          <a:xfrm>
            <a:off x="6058954" y="2836957"/>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2" name="Picture Placeholder 17">
            <a:extLst>
              <a:ext uri="{FF2B5EF4-FFF2-40B4-BE49-F238E27FC236}">
                <a16:creationId xmlns:a16="http://schemas.microsoft.com/office/drawing/2014/main" id="{1FEEFFDD-3559-BA01-4E70-750DD2E430AF}"/>
              </a:ext>
            </a:extLst>
          </p:cNvPr>
          <p:cNvSpPr>
            <a:spLocks noGrp="1"/>
          </p:cNvSpPr>
          <p:nvPr>
            <p:ph type="pic" sz="quarter" idx="18"/>
          </p:nvPr>
        </p:nvSpPr>
        <p:spPr>
          <a:xfrm>
            <a:off x="4115893" y="4479233"/>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4" name="Picture Placeholder 17">
            <a:extLst>
              <a:ext uri="{FF2B5EF4-FFF2-40B4-BE49-F238E27FC236}">
                <a16:creationId xmlns:a16="http://schemas.microsoft.com/office/drawing/2014/main" id="{204973CF-C4F4-4B9D-F2EB-594C65378DD6}"/>
              </a:ext>
            </a:extLst>
          </p:cNvPr>
          <p:cNvSpPr>
            <a:spLocks noGrp="1"/>
          </p:cNvSpPr>
          <p:nvPr>
            <p:ph type="pic" sz="quarter" idx="19"/>
          </p:nvPr>
        </p:nvSpPr>
        <p:spPr>
          <a:xfrm>
            <a:off x="694927" y="2541493"/>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5" name="Picture Placeholder 17">
            <a:extLst>
              <a:ext uri="{FF2B5EF4-FFF2-40B4-BE49-F238E27FC236}">
                <a16:creationId xmlns:a16="http://schemas.microsoft.com/office/drawing/2014/main" id="{4D81ADE1-B375-2CD4-073E-663ED43B913A}"/>
              </a:ext>
            </a:extLst>
          </p:cNvPr>
          <p:cNvSpPr>
            <a:spLocks noGrp="1"/>
          </p:cNvSpPr>
          <p:nvPr>
            <p:ph type="pic" sz="quarter" idx="20"/>
          </p:nvPr>
        </p:nvSpPr>
        <p:spPr>
          <a:xfrm>
            <a:off x="567763" y="-1387435"/>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7" name="Text Placeholder 2">
            <a:extLst>
              <a:ext uri="{FF2B5EF4-FFF2-40B4-BE49-F238E27FC236}">
                <a16:creationId xmlns:a16="http://schemas.microsoft.com/office/drawing/2014/main" id="{65C5B87D-758F-0F75-7075-AFAE1A9ADAF6}"/>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8" name="Text Placeholder 2">
            <a:extLst>
              <a:ext uri="{FF2B5EF4-FFF2-40B4-BE49-F238E27FC236}">
                <a16:creationId xmlns:a16="http://schemas.microsoft.com/office/drawing/2014/main" id="{1101F9D6-E5FF-C07A-E896-154CADFAD244}"/>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9" name="Graphic 8">
            <a:extLst>
              <a:ext uri="{FF2B5EF4-FFF2-40B4-BE49-F238E27FC236}">
                <a16:creationId xmlns:a16="http://schemas.microsoft.com/office/drawing/2014/main" id="{BA468BC2-B4A0-1182-75AB-F88C30176A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908696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arpslaids 1, Tumš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DEC17B-C334-315D-270F-3292FD920BA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16F86737-AD4D-353B-9343-B553C5A626F3}"/>
              </a:ext>
            </a:extLst>
          </p:cNvPr>
          <p:cNvSpPr>
            <a:spLocks noGrp="1"/>
          </p:cNvSpPr>
          <p:nvPr>
            <p:ph type="title" hasCustomPrompt="1"/>
          </p:nvPr>
        </p:nvSpPr>
        <p:spPr>
          <a:xfrm>
            <a:off x="844615" y="2233769"/>
            <a:ext cx="10502769" cy="2190509"/>
          </a:xfrm>
          <a:prstGeom prst="rect">
            <a:avLst/>
          </a:prstGeom>
        </p:spPr>
        <p:txBody>
          <a:bodyPr>
            <a:noAutofit/>
          </a:bodyPr>
          <a:lstStyle>
            <a:lvl1pPr algn="ctr">
              <a:defRPr sz="8000" b="1" i="1">
                <a:solidFill>
                  <a:schemeClr val="bg1"/>
                </a:solidFill>
                <a:latin typeface="Montserrat" pitchFamily="2" charset="77"/>
              </a:defRPr>
            </a:lvl1pPr>
          </a:lstStyle>
          <a:p>
            <a:r>
              <a:rPr lang="en-GB" dirty="0"/>
              <a:t>CLICK TO EDIT MASTER TITLE STYLE</a:t>
            </a:r>
            <a:endParaRPr lang="en-LV" dirty="0"/>
          </a:p>
        </p:txBody>
      </p:sp>
      <p:pic>
        <p:nvPicPr>
          <p:cNvPr id="6" name="Graphic 5">
            <a:extLst>
              <a:ext uri="{FF2B5EF4-FFF2-40B4-BE49-F238E27FC236}">
                <a16:creationId xmlns:a16="http://schemas.microsoft.com/office/drawing/2014/main" id="{6BDAD02A-58A2-954F-8E75-6AC44CD8DA4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345136" y="-1797050"/>
            <a:ext cx="1943100" cy="3594100"/>
          </a:xfrm>
          <a:prstGeom prst="rect">
            <a:avLst/>
          </a:prstGeom>
        </p:spPr>
      </p:pic>
      <p:pic>
        <p:nvPicPr>
          <p:cNvPr id="7" name="Graphic 6">
            <a:extLst>
              <a:ext uri="{FF2B5EF4-FFF2-40B4-BE49-F238E27FC236}">
                <a16:creationId xmlns:a16="http://schemas.microsoft.com/office/drawing/2014/main" id="{4E013E7E-B5A8-53DA-FA4E-1BCA430BEA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04284" y="-1797050"/>
            <a:ext cx="1943100" cy="3594100"/>
          </a:xfrm>
          <a:prstGeom prst="rect">
            <a:avLst/>
          </a:prstGeom>
        </p:spPr>
      </p:pic>
      <p:pic>
        <p:nvPicPr>
          <p:cNvPr id="8" name="Graphic 7">
            <a:extLst>
              <a:ext uri="{FF2B5EF4-FFF2-40B4-BE49-F238E27FC236}">
                <a16:creationId xmlns:a16="http://schemas.microsoft.com/office/drawing/2014/main" id="{337C4402-26A8-29B4-A53E-669F97E4DB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63432" y="-1797050"/>
            <a:ext cx="1943100" cy="3594100"/>
          </a:xfrm>
          <a:prstGeom prst="rect">
            <a:avLst/>
          </a:prstGeom>
        </p:spPr>
      </p:pic>
    </p:spTree>
    <p:extLst>
      <p:ext uri="{BB962C8B-B14F-4D97-AF65-F5344CB8AC3E}">
        <p14:creationId xmlns:p14="http://schemas.microsoft.com/office/powerpoint/2010/main" val="28312374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rpslaids 2, Tumš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4394EF-4DC8-9A67-EA18-28F3EF3685F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accent4"/>
              </a:solidFill>
            </a:endParaRPr>
          </a:p>
        </p:txBody>
      </p:sp>
      <p:sp>
        <p:nvSpPr>
          <p:cNvPr id="5" name="Oval 4">
            <a:extLst>
              <a:ext uri="{FF2B5EF4-FFF2-40B4-BE49-F238E27FC236}">
                <a16:creationId xmlns:a16="http://schemas.microsoft.com/office/drawing/2014/main" id="{053CB621-EE5B-DB02-223C-EB1B7C23B4EB}"/>
              </a:ext>
            </a:extLst>
          </p:cNvPr>
          <p:cNvSpPr/>
          <p:nvPr userDrawn="1"/>
        </p:nvSpPr>
        <p:spPr>
          <a:xfrm>
            <a:off x="2058192" y="1062998"/>
            <a:ext cx="1694330" cy="16943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 name="Oval 5">
            <a:extLst>
              <a:ext uri="{FF2B5EF4-FFF2-40B4-BE49-F238E27FC236}">
                <a16:creationId xmlns:a16="http://schemas.microsoft.com/office/drawing/2014/main" id="{DBFB85E1-C272-6ECA-18C6-CB2D332F9C5A}"/>
              </a:ext>
            </a:extLst>
          </p:cNvPr>
          <p:cNvSpPr/>
          <p:nvPr userDrawn="1"/>
        </p:nvSpPr>
        <p:spPr>
          <a:xfrm>
            <a:off x="8673352" y="4387443"/>
            <a:ext cx="1694330" cy="16943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 name="Oval 6">
            <a:extLst>
              <a:ext uri="{FF2B5EF4-FFF2-40B4-BE49-F238E27FC236}">
                <a16:creationId xmlns:a16="http://schemas.microsoft.com/office/drawing/2014/main" id="{308F1325-BF9A-FE5F-99C6-5D66B0D77969}"/>
              </a:ext>
            </a:extLst>
          </p:cNvPr>
          <p:cNvSpPr/>
          <p:nvPr userDrawn="1"/>
        </p:nvSpPr>
        <p:spPr>
          <a:xfrm>
            <a:off x="8978153" y="-847165"/>
            <a:ext cx="1694330" cy="16943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 name="Oval 7">
            <a:extLst>
              <a:ext uri="{FF2B5EF4-FFF2-40B4-BE49-F238E27FC236}">
                <a16:creationId xmlns:a16="http://schemas.microsoft.com/office/drawing/2014/main" id="{D3398EE5-3F0B-790C-6234-C79B8F1D7D56}"/>
              </a:ext>
            </a:extLst>
          </p:cNvPr>
          <p:cNvSpPr/>
          <p:nvPr userDrawn="1"/>
        </p:nvSpPr>
        <p:spPr>
          <a:xfrm>
            <a:off x="4706471" y="5534145"/>
            <a:ext cx="1694330" cy="16943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9" name="Oval 8">
            <a:extLst>
              <a:ext uri="{FF2B5EF4-FFF2-40B4-BE49-F238E27FC236}">
                <a16:creationId xmlns:a16="http://schemas.microsoft.com/office/drawing/2014/main" id="{2847F33D-77E5-497C-F5B3-A28E8DF208D5}"/>
              </a:ext>
            </a:extLst>
          </p:cNvPr>
          <p:cNvSpPr/>
          <p:nvPr userDrawn="1"/>
        </p:nvSpPr>
        <p:spPr>
          <a:xfrm>
            <a:off x="-597120" y="1963270"/>
            <a:ext cx="1694330" cy="16943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0" name="Oval 9">
            <a:extLst>
              <a:ext uri="{FF2B5EF4-FFF2-40B4-BE49-F238E27FC236}">
                <a16:creationId xmlns:a16="http://schemas.microsoft.com/office/drawing/2014/main" id="{D8F36543-00A1-1B0C-3B52-051B1C10C929}"/>
              </a:ext>
            </a:extLst>
          </p:cNvPr>
          <p:cNvSpPr/>
          <p:nvPr userDrawn="1"/>
        </p:nvSpPr>
        <p:spPr>
          <a:xfrm>
            <a:off x="10046711" y="215833"/>
            <a:ext cx="1694330" cy="16943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itle 1">
            <a:extLst>
              <a:ext uri="{FF2B5EF4-FFF2-40B4-BE49-F238E27FC236}">
                <a16:creationId xmlns:a16="http://schemas.microsoft.com/office/drawing/2014/main" id="{16F86737-AD4D-353B-9343-B553C5A626F3}"/>
              </a:ext>
            </a:extLst>
          </p:cNvPr>
          <p:cNvSpPr>
            <a:spLocks noGrp="1"/>
          </p:cNvSpPr>
          <p:nvPr>
            <p:ph type="title" hasCustomPrompt="1"/>
          </p:nvPr>
        </p:nvSpPr>
        <p:spPr>
          <a:xfrm>
            <a:off x="844615" y="1715180"/>
            <a:ext cx="10502769" cy="2190509"/>
          </a:xfrm>
          <a:prstGeom prst="rect">
            <a:avLst/>
          </a:prstGeom>
        </p:spPr>
        <p:txBody>
          <a:bodyPr>
            <a:noAutofit/>
          </a:bodyPr>
          <a:lstStyle>
            <a:lvl1pPr algn="ctr">
              <a:defRPr sz="8000" b="1" i="1">
                <a:solidFill>
                  <a:schemeClr val="bg1"/>
                </a:solidFill>
                <a:latin typeface="Montserrat" pitchFamily="2" charset="77"/>
              </a:defRPr>
            </a:lvl1pPr>
          </a:lstStyle>
          <a:p>
            <a:r>
              <a:rPr lang="en-GB" dirty="0"/>
              <a:t>CLICK TO EDIT MASTER TITLE STYLE</a:t>
            </a:r>
            <a:endParaRPr lang="en-LV" dirty="0"/>
          </a:p>
        </p:txBody>
      </p:sp>
      <p:sp>
        <p:nvSpPr>
          <p:cNvPr id="11" name="Oval 10">
            <a:extLst>
              <a:ext uri="{FF2B5EF4-FFF2-40B4-BE49-F238E27FC236}">
                <a16:creationId xmlns:a16="http://schemas.microsoft.com/office/drawing/2014/main" id="{0FDD29A9-2323-76D8-D571-40B989FA404E}"/>
              </a:ext>
            </a:extLst>
          </p:cNvPr>
          <p:cNvSpPr/>
          <p:nvPr userDrawn="1"/>
        </p:nvSpPr>
        <p:spPr>
          <a:xfrm>
            <a:off x="-174813" y="-682781"/>
            <a:ext cx="1694330" cy="16943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Tree>
    <p:extLst>
      <p:ext uri="{BB962C8B-B14F-4D97-AF65-F5344CB8AC3E}">
        <p14:creationId xmlns:p14="http://schemas.microsoft.com/office/powerpoint/2010/main" val="1815361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arpslaids 3, Tumš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D0AAE8-370D-D9D3-1637-476D8376DB11}"/>
              </a:ext>
            </a:extLst>
          </p:cNvPr>
          <p:cNvPicPr>
            <a:picLocks noChangeAspect="1"/>
          </p:cNvPicPr>
          <p:nvPr userDrawn="1"/>
        </p:nvPicPr>
        <p:blipFill>
          <a:blip r:embed="rId2"/>
          <a:stretch>
            <a:fillRect/>
          </a:stretch>
        </p:blipFill>
        <p:spPr>
          <a:xfrm>
            <a:off x="0" y="0"/>
            <a:ext cx="12192000" cy="6857389"/>
          </a:xfrm>
          <a:prstGeom prst="rect">
            <a:avLst/>
          </a:prstGeom>
        </p:spPr>
      </p:pic>
      <p:pic>
        <p:nvPicPr>
          <p:cNvPr id="7" name="Graphic 6">
            <a:extLst>
              <a:ext uri="{FF2B5EF4-FFF2-40B4-BE49-F238E27FC236}">
                <a16:creationId xmlns:a16="http://schemas.microsoft.com/office/drawing/2014/main" id="{722D9E6B-26E6-95AC-5381-F12C3429F71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4616" y="3908011"/>
            <a:ext cx="1943100" cy="3594100"/>
          </a:xfrm>
          <a:prstGeom prst="rect">
            <a:avLst/>
          </a:prstGeom>
        </p:spPr>
      </p:pic>
      <p:pic>
        <p:nvPicPr>
          <p:cNvPr id="8" name="Graphic 7">
            <a:extLst>
              <a:ext uri="{FF2B5EF4-FFF2-40B4-BE49-F238E27FC236}">
                <a16:creationId xmlns:a16="http://schemas.microsoft.com/office/drawing/2014/main" id="{6FED13DB-0D22-8002-AEEE-B9B23C03BB1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07587" y="-1339959"/>
            <a:ext cx="1943100" cy="3594100"/>
          </a:xfrm>
          <a:prstGeom prst="rect">
            <a:avLst/>
          </a:prstGeom>
        </p:spPr>
      </p:pic>
      <p:sp>
        <p:nvSpPr>
          <p:cNvPr id="4" name="Rounded Rectangle 3">
            <a:extLst>
              <a:ext uri="{FF2B5EF4-FFF2-40B4-BE49-F238E27FC236}">
                <a16:creationId xmlns:a16="http://schemas.microsoft.com/office/drawing/2014/main" id="{BE92366E-1DC7-3A7B-1727-4DC7C018EDE4}"/>
              </a:ext>
            </a:extLst>
          </p:cNvPr>
          <p:cNvSpPr/>
          <p:nvPr userDrawn="1"/>
        </p:nvSpPr>
        <p:spPr>
          <a:xfrm>
            <a:off x="758687" y="1152939"/>
            <a:ext cx="10674626" cy="4651513"/>
          </a:xfrm>
          <a:prstGeom prst="roundRect">
            <a:avLst>
              <a:gd name="adj" fmla="val 9416"/>
            </a:avLst>
          </a:prstGeom>
          <a:solidFill>
            <a:schemeClr val="accent6">
              <a:alpha val="96086"/>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5" name="Title 1">
            <a:extLst>
              <a:ext uri="{FF2B5EF4-FFF2-40B4-BE49-F238E27FC236}">
                <a16:creationId xmlns:a16="http://schemas.microsoft.com/office/drawing/2014/main" id="{20BCAF16-AC91-CC54-0A4F-255929DF13D2}"/>
              </a:ext>
            </a:extLst>
          </p:cNvPr>
          <p:cNvSpPr>
            <a:spLocks noGrp="1"/>
          </p:cNvSpPr>
          <p:nvPr>
            <p:ph type="title"/>
          </p:nvPr>
        </p:nvSpPr>
        <p:spPr>
          <a:xfrm>
            <a:off x="1234967" y="1710448"/>
            <a:ext cx="9658320" cy="1087387"/>
          </a:xfrm>
          <a:prstGeom prst="rect">
            <a:avLst/>
          </a:prstGeom>
        </p:spPr>
        <p:txBody>
          <a:bodyPr>
            <a:normAutofit/>
          </a:bodyPr>
          <a:lstStyle>
            <a:lvl1pPr>
              <a:defRPr sz="3600" b="1" i="0">
                <a:latin typeface="Montserrat" pitchFamily="2" charset="77"/>
              </a:defRPr>
            </a:lvl1pPr>
          </a:lstStyle>
          <a:p>
            <a:r>
              <a:rPr lang="en-GB" dirty="0"/>
              <a:t>Click to edit Master title style</a:t>
            </a:r>
            <a:endParaRPr lang="en-LV" dirty="0"/>
          </a:p>
        </p:txBody>
      </p:sp>
      <p:sp>
        <p:nvSpPr>
          <p:cNvPr id="6" name="Content Placeholder 2">
            <a:extLst>
              <a:ext uri="{FF2B5EF4-FFF2-40B4-BE49-F238E27FC236}">
                <a16:creationId xmlns:a16="http://schemas.microsoft.com/office/drawing/2014/main" id="{767AA969-5A3F-F9D4-4528-DAAB723CBA6A}"/>
              </a:ext>
            </a:extLst>
          </p:cNvPr>
          <p:cNvSpPr>
            <a:spLocks noGrp="1"/>
          </p:cNvSpPr>
          <p:nvPr>
            <p:ph sz="half" idx="1"/>
          </p:nvPr>
        </p:nvSpPr>
        <p:spPr>
          <a:xfrm>
            <a:off x="1234967" y="3189094"/>
            <a:ext cx="9658320" cy="2197915"/>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Tree>
    <p:extLst>
      <p:ext uri="{BB962C8B-B14F-4D97-AF65-F5344CB8AC3E}">
        <p14:creationId xmlns:p14="http://schemas.microsoft.com/office/powerpoint/2010/main" val="722406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rpslaids 4, Tumš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6EDF0A-E116-F0C1-969F-5A006F92CE4D}"/>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accent4"/>
              </a:solidFill>
            </a:endParaRPr>
          </a:p>
        </p:txBody>
      </p:sp>
      <p:pic>
        <p:nvPicPr>
          <p:cNvPr id="5" name="Graphic 4">
            <a:extLst>
              <a:ext uri="{FF2B5EF4-FFF2-40B4-BE49-F238E27FC236}">
                <a16:creationId xmlns:a16="http://schemas.microsoft.com/office/drawing/2014/main" id="{3A7680EF-A8C9-3460-81D7-F3CD9265D1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17720" y="-1669024"/>
            <a:ext cx="1943100" cy="3594100"/>
          </a:xfrm>
          <a:prstGeom prst="rect">
            <a:avLst/>
          </a:prstGeom>
        </p:spPr>
      </p:pic>
      <p:pic>
        <p:nvPicPr>
          <p:cNvPr id="6" name="Graphic 5">
            <a:extLst>
              <a:ext uri="{FF2B5EF4-FFF2-40B4-BE49-F238E27FC236}">
                <a16:creationId xmlns:a16="http://schemas.microsoft.com/office/drawing/2014/main" id="{3B5FE905-9410-282D-211B-395120E8A6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74203" y="3850151"/>
            <a:ext cx="1943100" cy="3594100"/>
          </a:xfrm>
          <a:prstGeom prst="rect">
            <a:avLst/>
          </a:prstGeom>
        </p:spPr>
      </p:pic>
      <p:pic>
        <p:nvPicPr>
          <p:cNvPr id="7" name="Graphic 6">
            <a:extLst>
              <a:ext uri="{FF2B5EF4-FFF2-40B4-BE49-F238E27FC236}">
                <a16:creationId xmlns:a16="http://schemas.microsoft.com/office/drawing/2014/main" id="{4BBC3A87-8B30-7275-7C2F-CC55F3BA6B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30034" y="448855"/>
            <a:ext cx="1943100" cy="3594100"/>
          </a:xfrm>
          <a:prstGeom prst="rect">
            <a:avLst/>
          </a:prstGeom>
        </p:spPr>
      </p:pic>
      <p:sp>
        <p:nvSpPr>
          <p:cNvPr id="8" name="Title 1">
            <a:extLst>
              <a:ext uri="{FF2B5EF4-FFF2-40B4-BE49-F238E27FC236}">
                <a16:creationId xmlns:a16="http://schemas.microsoft.com/office/drawing/2014/main" id="{40EE8F54-96C8-85D6-0B81-7A0AB2007E89}"/>
              </a:ext>
            </a:extLst>
          </p:cNvPr>
          <p:cNvSpPr>
            <a:spLocks noGrp="1"/>
          </p:cNvSpPr>
          <p:nvPr>
            <p:ph type="title" hasCustomPrompt="1"/>
          </p:nvPr>
        </p:nvSpPr>
        <p:spPr>
          <a:xfrm>
            <a:off x="892742" y="1018292"/>
            <a:ext cx="5669147" cy="2190509"/>
          </a:xfrm>
          <a:prstGeom prst="rect">
            <a:avLst/>
          </a:prstGeom>
        </p:spPr>
        <p:txBody>
          <a:bodyPr>
            <a:noAutofit/>
          </a:bodyPr>
          <a:lstStyle>
            <a:lvl1pPr algn="l">
              <a:defRPr sz="6600" b="1" i="1">
                <a:solidFill>
                  <a:schemeClr val="accent4"/>
                </a:solidFill>
                <a:latin typeface="Montserrat" pitchFamily="2" charset="77"/>
              </a:defRPr>
            </a:lvl1pPr>
          </a:lstStyle>
          <a:p>
            <a:r>
              <a:rPr lang="en-GB" dirty="0"/>
              <a:t>CLICK TO EDIT MASTER TITLE STYLE</a:t>
            </a:r>
            <a:endParaRPr lang="en-LV" dirty="0"/>
          </a:p>
        </p:txBody>
      </p:sp>
    </p:spTree>
    <p:extLst>
      <p:ext uri="{BB962C8B-B14F-4D97-AF65-F5344CB8AC3E}">
        <p14:creationId xmlns:p14="http://schemas.microsoft.com/office/powerpoint/2010/main" val="2205113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s 1">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10835249" cy="1087387"/>
          </a:xfrm>
          <a:prstGeom prst="rect">
            <a:avLst/>
          </a:prstGeom>
        </p:spPr>
        <p:txBody>
          <a:bodyPr>
            <a:normAutofit/>
          </a:bodyPr>
          <a:lstStyle>
            <a:lvl1pPr>
              <a:defRPr sz="36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10835249" cy="3507310"/>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2" name="Graphic 1">
            <a:extLst>
              <a:ext uri="{FF2B5EF4-FFF2-40B4-BE49-F238E27FC236}">
                <a16:creationId xmlns:a16="http://schemas.microsoft.com/office/drawing/2014/main" id="{D7948AEA-B47F-33B7-BF33-02C254D0FC4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2099076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s 2">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BEE53B5-A79B-C583-4D0E-3FB80D190BE7}"/>
              </a:ext>
            </a:extLst>
          </p:cNvPr>
          <p:cNvPicPr>
            <a:picLocks noChangeAspect="1"/>
          </p:cNvPicPr>
          <p:nvPr userDrawn="1"/>
        </p:nvPicPr>
        <p:blipFill>
          <a:blip r:embed="rId2"/>
          <a:stretch>
            <a:fillRect/>
          </a:stretch>
        </p:blipFill>
        <p:spPr>
          <a:xfrm>
            <a:off x="-196" y="-28336"/>
            <a:ext cx="12192000" cy="6977775"/>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bg1"/>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bg1"/>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9" name="Title 1">
            <a:extLst>
              <a:ext uri="{FF2B5EF4-FFF2-40B4-BE49-F238E27FC236}">
                <a16:creationId xmlns:a16="http://schemas.microsoft.com/office/drawing/2014/main" id="{C8EAA57C-9E0E-A142-D7CA-78CB73CE27A2}"/>
              </a:ext>
            </a:extLst>
          </p:cNvPr>
          <p:cNvSpPr>
            <a:spLocks noGrp="1"/>
          </p:cNvSpPr>
          <p:nvPr>
            <p:ph type="title"/>
          </p:nvPr>
        </p:nvSpPr>
        <p:spPr>
          <a:xfrm>
            <a:off x="678375" y="1070266"/>
            <a:ext cx="10835249" cy="1087387"/>
          </a:xfrm>
          <a:prstGeom prst="rect">
            <a:avLst/>
          </a:prstGeom>
        </p:spPr>
        <p:txBody>
          <a:bodyPr>
            <a:normAutofit/>
          </a:bodyPr>
          <a:lstStyle>
            <a:lvl1pPr>
              <a:defRPr sz="3600" b="1" i="0">
                <a:latin typeface="Montserrat" pitchFamily="2" charset="77"/>
              </a:defRPr>
            </a:lvl1pPr>
          </a:lstStyle>
          <a:p>
            <a:r>
              <a:rPr lang="en-GB" dirty="0"/>
              <a:t>Click to edit Master title style</a:t>
            </a:r>
            <a:endParaRPr lang="en-LV" dirty="0"/>
          </a:p>
        </p:txBody>
      </p:sp>
      <p:sp>
        <p:nvSpPr>
          <p:cNvPr id="10" name="Content Placeholder 2">
            <a:extLst>
              <a:ext uri="{FF2B5EF4-FFF2-40B4-BE49-F238E27FC236}">
                <a16:creationId xmlns:a16="http://schemas.microsoft.com/office/drawing/2014/main" id="{83CC2583-B597-E064-2FE9-81E1782B20E4}"/>
              </a:ext>
            </a:extLst>
          </p:cNvPr>
          <p:cNvSpPr>
            <a:spLocks noGrp="1"/>
          </p:cNvSpPr>
          <p:nvPr>
            <p:ph sz="half" idx="1"/>
          </p:nvPr>
        </p:nvSpPr>
        <p:spPr>
          <a:xfrm>
            <a:off x="678375" y="2383891"/>
            <a:ext cx="10835249" cy="3507310"/>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2" name="Graphic 1">
            <a:extLst>
              <a:ext uri="{FF2B5EF4-FFF2-40B4-BE49-F238E27FC236}">
                <a16:creationId xmlns:a16="http://schemas.microsoft.com/office/drawing/2014/main" id="{9C46DEFE-33F7-86CF-E851-C419E527B7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1250629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ksts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DD68FC-1890-D55D-66E6-90C589D7D87F}"/>
              </a:ext>
            </a:extLst>
          </p:cNvPr>
          <p:cNvPicPr>
            <a:picLocks noChangeAspect="1"/>
          </p:cNvPicPr>
          <p:nvPr userDrawn="1"/>
        </p:nvPicPr>
        <p:blipFill>
          <a:blip r:embed="rId2"/>
          <a:stretch>
            <a:fillRect/>
          </a:stretch>
        </p:blipFill>
        <p:spPr>
          <a:xfrm>
            <a:off x="0" y="597"/>
            <a:ext cx="12192002" cy="6856806"/>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bg1"/>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bg1"/>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9" name="Title 1">
            <a:extLst>
              <a:ext uri="{FF2B5EF4-FFF2-40B4-BE49-F238E27FC236}">
                <a16:creationId xmlns:a16="http://schemas.microsoft.com/office/drawing/2014/main" id="{C8EAA57C-9E0E-A142-D7CA-78CB73CE27A2}"/>
              </a:ext>
            </a:extLst>
          </p:cNvPr>
          <p:cNvSpPr>
            <a:spLocks noGrp="1"/>
          </p:cNvSpPr>
          <p:nvPr>
            <p:ph type="title"/>
          </p:nvPr>
        </p:nvSpPr>
        <p:spPr>
          <a:xfrm>
            <a:off x="678375" y="1070266"/>
            <a:ext cx="10835249" cy="1087387"/>
          </a:xfrm>
          <a:prstGeom prst="rect">
            <a:avLst/>
          </a:prstGeom>
        </p:spPr>
        <p:txBody>
          <a:bodyPr>
            <a:normAutofit/>
          </a:bodyPr>
          <a:lstStyle>
            <a:lvl1pPr>
              <a:defRPr sz="3600" b="1" i="0">
                <a:latin typeface="Montserrat" pitchFamily="2" charset="77"/>
              </a:defRPr>
            </a:lvl1pPr>
          </a:lstStyle>
          <a:p>
            <a:r>
              <a:rPr lang="en-GB" dirty="0"/>
              <a:t>Click to edit Master title style</a:t>
            </a:r>
            <a:endParaRPr lang="en-LV" dirty="0"/>
          </a:p>
        </p:txBody>
      </p:sp>
      <p:sp>
        <p:nvSpPr>
          <p:cNvPr id="10" name="Content Placeholder 2">
            <a:extLst>
              <a:ext uri="{FF2B5EF4-FFF2-40B4-BE49-F238E27FC236}">
                <a16:creationId xmlns:a16="http://schemas.microsoft.com/office/drawing/2014/main" id="{83CC2583-B597-E064-2FE9-81E1782B20E4}"/>
              </a:ext>
            </a:extLst>
          </p:cNvPr>
          <p:cNvSpPr>
            <a:spLocks noGrp="1"/>
          </p:cNvSpPr>
          <p:nvPr>
            <p:ph sz="half" idx="1"/>
          </p:nvPr>
        </p:nvSpPr>
        <p:spPr>
          <a:xfrm>
            <a:off x="678375" y="2383891"/>
            <a:ext cx="10835249" cy="3507310"/>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2" name="Graphic 1">
            <a:extLst>
              <a:ext uri="{FF2B5EF4-FFF2-40B4-BE49-F238E27FC236}">
                <a16:creationId xmlns:a16="http://schemas.microsoft.com/office/drawing/2014/main" id="{9C46DEFE-33F7-86CF-E851-C419E527B7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1610279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s 3">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4" y="1070267"/>
            <a:ext cx="10644049" cy="938326"/>
          </a:xfrm>
          <a:prstGeom prst="rect">
            <a:avLst/>
          </a:prstGeom>
        </p:spPr>
        <p:txBody>
          <a:bodyPr anchor="ctr">
            <a:normAutofit/>
          </a:bodyPr>
          <a:lstStyle>
            <a:lvl1pPr>
              <a:defRPr sz="36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5214493" cy="3507310"/>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2" name="Content Placeholder 2">
            <a:extLst>
              <a:ext uri="{FF2B5EF4-FFF2-40B4-BE49-F238E27FC236}">
                <a16:creationId xmlns:a16="http://schemas.microsoft.com/office/drawing/2014/main" id="{52C8E685-4AFC-44C9-2F0E-D48D330DB417}"/>
              </a:ext>
            </a:extLst>
          </p:cNvPr>
          <p:cNvSpPr>
            <a:spLocks noGrp="1"/>
          </p:cNvSpPr>
          <p:nvPr>
            <p:ph sz="half" idx="15"/>
          </p:nvPr>
        </p:nvSpPr>
        <p:spPr>
          <a:xfrm>
            <a:off x="6294188" y="2383891"/>
            <a:ext cx="5028236" cy="3507310"/>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3" name="Graphic 2">
            <a:extLst>
              <a:ext uri="{FF2B5EF4-FFF2-40B4-BE49-F238E27FC236}">
                <a16:creationId xmlns:a16="http://schemas.microsoft.com/office/drawing/2014/main" id="{0D8971E1-2D0C-7119-D700-51B69F7C1D3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1306782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s 4">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765300" y="2113473"/>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6096000" y="1056263"/>
            <a:ext cx="5806440" cy="5118100"/>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4" y="1070267"/>
            <a:ext cx="5214493" cy="938326"/>
          </a:xfrm>
          <a:prstGeom prst="rect">
            <a:avLst/>
          </a:prstGeom>
        </p:spPr>
        <p:txBody>
          <a:bodyPr anchor="ctr">
            <a:normAutofit/>
          </a:bodyPr>
          <a:lstStyle>
            <a:lvl1pPr>
              <a:defRPr sz="36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5214493" cy="3507310"/>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2" name="Content Placeholder 2">
            <a:extLst>
              <a:ext uri="{FF2B5EF4-FFF2-40B4-BE49-F238E27FC236}">
                <a16:creationId xmlns:a16="http://schemas.microsoft.com/office/drawing/2014/main" id="{52C8E685-4AFC-44C9-2F0E-D48D330DB417}"/>
              </a:ext>
            </a:extLst>
          </p:cNvPr>
          <p:cNvSpPr>
            <a:spLocks noGrp="1"/>
          </p:cNvSpPr>
          <p:nvPr>
            <p:ph sz="half" idx="15"/>
          </p:nvPr>
        </p:nvSpPr>
        <p:spPr>
          <a:xfrm>
            <a:off x="6575612" y="1559859"/>
            <a:ext cx="4938013" cy="4331342"/>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3" name="Graphic 2">
            <a:extLst>
              <a:ext uri="{FF2B5EF4-FFF2-40B4-BE49-F238E27FC236}">
                <a16:creationId xmlns:a16="http://schemas.microsoft.com/office/drawing/2014/main" id="{3686E7AA-36C3-D21A-4E93-C5B2D95C6BF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1110480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282519"/>
      </p:ext>
    </p:extLst>
  </p:cSld>
  <p:clrMap bg1="lt1" tx1="dk1" bg2="lt2" tx2="dk2" accent1="accent1" accent2="accent2" accent3="accent3" accent4="accent4" accent5="accent5" accent6="accent6" hlink="hlink" folHlink="folHlink"/>
  <p:sldLayoutIdLst>
    <p:sldLayoutId id="2147483649" r:id="rId1"/>
    <p:sldLayoutId id="2147483702" r:id="rId2"/>
    <p:sldLayoutId id="2147483662" r:id="rId3"/>
    <p:sldLayoutId id="2147483671" r:id="rId4"/>
    <p:sldLayoutId id="2147483660" r:id="rId5"/>
    <p:sldLayoutId id="2147483661" r:id="rId6"/>
    <p:sldLayoutId id="2147483701" r:id="rId7"/>
    <p:sldLayoutId id="2147483675" r:id="rId8"/>
    <p:sldLayoutId id="2147483676" r:id="rId9"/>
    <p:sldLayoutId id="2147483663" r:id="rId10"/>
    <p:sldLayoutId id="2147483670" r:id="rId11"/>
    <p:sldLayoutId id="2147483667" r:id="rId12"/>
    <p:sldLayoutId id="2147483666" r:id="rId13"/>
    <p:sldLayoutId id="2147483672" r:id="rId14"/>
    <p:sldLayoutId id="2147483680" r:id="rId15"/>
    <p:sldLayoutId id="2147483678" r:id="rId16"/>
    <p:sldLayoutId id="2147483679" r:id="rId17"/>
    <p:sldLayoutId id="2147483668" r:id="rId18"/>
    <p:sldLayoutId id="2147483677" r:id="rId19"/>
    <p:sldLayoutId id="2147483664" r:id="rId20"/>
    <p:sldLayoutId id="2147483674" r:id="rId21"/>
    <p:sldLayoutId id="2147483669" r:id="rId22"/>
    <p:sldLayoutId id="2147483665" r:id="rId23"/>
    <p:sldLayoutId id="2147483673" r:id="rId24"/>
    <p:sldLayoutId id="2147483703" r:id="rId25"/>
    <p:sldLayoutId id="2147483681" r:id="rId26"/>
    <p:sldLayoutId id="2147483682" r:id="rId27"/>
    <p:sldLayoutId id="2147483683" r:id="rId28"/>
    <p:sldLayoutId id="2147483684" r:id="rId29"/>
    <p:sldLayoutId id="2147483685" r:id="rId30"/>
    <p:sldLayoutId id="2147483686" r:id="rId31"/>
    <p:sldLayoutId id="2147483687" r:id="rId32"/>
    <p:sldLayoutId id="2147483688" r:id="rId33"/>
    <p:sldLayoutId id="2147483689" r:id="rId34"/>
    <p:sldLayoutId id="2147483690" r:id="rId35"/>
    <p:sldLayoutId id="2147483691" r:id="rId36"/>
    <p:sldLayoutId id="2147483692" r:id="rId37"/>
    <p:sldLayoutId id="2147483693" r:id="rId38"/>
    <p:sldLayoutId id="2147483694" r:id="rId39"/>
    <p:sldLayoutId id="2147483695" r:id="rId40"/>
    <p:sldLayoutId id="2147483696" r:id="rId41"/>
    <p:sldLayoutId id="2147483697" r:id="rId42"/>
    <p:sldLayoutId id="2147483698" r:id="rId43"/>
    <p:sldLayoutId id="2147483699" r:id="rId44"/>
    <p:sldLayoutId id="2147483700" r:id="rId45"/>
  </p:sldLayoutIdLst>
  <p:txStyles>
    <p:titleStyle>
      <a:lvl1pPr algn="l" defTabSz="914400" rtl="0" eaLnBrk="1" latinLnBrk="0" hangingPunct="1">
        <a:lnSpc>
          <a:spcPct val="90000"/>
        </a:lnSpc>
        <a:spcBef>
          <a:spcPct val="0"/>
        </a:spcBef>
        <a:buNone/>
        <a:defRPr sz="4400" b="0" i="0"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60.jpeg"/></Relationships>
</file>

<file path=ppt/slides/_rels/slide1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63.jpeg"/><Relationship Id="rId4" Type="http://schemas.openxmlformats.org/officeDocument/2006/relationships/image" Target="../media/image62.jpeg"/></Relationships>
</file>

<file path=ppt/slides/_rels/slide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6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4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48.jpeg"/><Relationship Id="rId5" Type="http://schemas.openxmlformats.org/officeDocument/2006/relationships/image" Target="../media/image47.jpe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jpe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54.jpeg"/><Relationship Id="rId4" Type="http://schemas.openxmlformats.org/officeDocument/2006/relationships/image" Target="../media/image53.jpeg"/></Relationships>
</file>

<file path=ppt/slides/_rels/slide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56.jpeg"/></Relationships>
</file>

<file path=ppt/slides/_rels/slide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5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EA6A0-86AB-3213-7522-EC7D5BDD4FBB}"/>
              </a:ext>
            </a:extLst>
          </p:cNvPr>
          <p:cNvSpPr>
            <a:spLocks noGrp="1"/>
          </p:cNvSpPr>
          <p:nvPr>
            <p:ph type="title"/>
          </p:nvPr>
        </p:nvSpPr>
        <p:spPr>
          <a:xfrm>
            <a:off x="568570" y="4470630"/>
            <a:ext cx="11271738" cy="1932735"/>
          </a:xfrm>
        </p:spPr>
        <p:txBody>
          <a:bodyPr>
            <a:normAutofit fontScale="90000"/>
          </a:bodyPr>
          <a:lstStyle/>
          <a:p>
            <a:r>
              <a:rPr lang="en-GB" sz="4800" i="1" dirty="0">
                <a:latin typeface="Montserrat" pitchFamily="2" charset="77"/>
              </a:rPr>
              <a:t>Latvia: </a:t>
            </a:r>
            <a:br>
              <a:rPr lang="en-GB" sz="4800" i="1" dirty="0">
                <a:latin typeface="Montserrat" pitchFamily="2" charset="77"/>
              </a:rPr>
            </a:br>
            <a:r>
              <a:rPr lang="en-GB" sz="4800" i="1" dirty="0">
                <a:solidFill>
                  <a:schemeClr val="accent4">
                    <a:lumMod val="40000"/>
                    <a:lumOff val="60000"/>
                  </a:schemeClr>
                </a:solidFill>
                <a:latin typeface="Montserrat" pitchFamily="2" charset="77"/>
              </a:rPr>
              <a:t>The captivating land of innovation</a:t>
            </a:r>
            <a:endParaRPr lang="en-LV" i="1" dirty="0">
              <a:solidFill>
                <a:schemeClr val="accent4">
                  <a:lumMod val="40000"/>
                  <a:lumOff val="60000"/>
                </a:schemeClr>
              </a:solidFill>
            </a:endParaRPr>
          </a:p>
        </p:txBody>
      </p:sp>
    </p:spTree>
    <p:extLst>
      <p:ext uri="{BB962C8B-B14F-4D97-AF65-F5344CB8AC3E}">
        <p14:creationId xmlns:p14="http://schemas.microsoft.com/office/powerpoint/2010/main" val="520172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DD699DB-E256-BEC8-9058-C03EB0C743AF}"/>
              </a:ext>
            </a:extLst>
          </p:cNvPr>
          <p:cNvSpPr>
            <a:spLocks noGrp="1"/>
          </p:cNvSpPr>
          <p:nvPr>
            <p:ph type="title"/>
          </p:nvPr>
        </p:nvSpPr>
        <p:spPr>
          <a:xfrm>
            <a:off x="630256" y="410920"/>
            <a:ext cx="9580544" cy="1087387"/>
          </a:xfrm>
        </p:spPr>
        <p:txBody>
          <a:bodyPr>
            <a:noAutofit/>
          </a:bodyPr>
          <a:lstStyle/>
          <a:p>
            <a:r>
              <a:rPr lang="lv-LV" sz="3600" i="1" dirty="0" err="1">
                <a:solidFill>
                  <a:srgbClr val="FCFFFF"/>
                </a:solidFill>
                <a:latin typeface="Montserrat" pitchFamily="2" charset="77"/>
              </a:rPr>
              <a:t>Cooling</a:t>
            </a:r>
            <a:r>
              <a:rPr lang="lv-LV" sz="3600" i="1" dirty="0">
                <a:solidFill>
                  <a:srgbClr val="FCFFFF"/>
                </a:solidFill>
                <a:latin typeface="Montserrat" pitchFamily="2" charset="77"/>
              </a:rPr>
              <a:t> </a:t>
            </a:r>
            <a:r>
              <a:rPr lang="lv-LV" sz="3600" i="1" dirty="0" err="1">
                <a:solidFill>
                  <a:srgbClr val="FCFFFF"/>
                </a:solidFill>
                <a:latin typeface="Montserrat" pitchFamily="2" charset="77"/>
              </a:rPr>
              <a:t>system</a:t>
            </a:r>
            <a:r>
              <a:rPr lang="lv-LV" sz="3600" i="1" dirty="0">
                <a:solidFill>
                  <a:srgbClr val="FCFFFF"/>
                </a:solidFill>
                <a:latin typeface="Montserrat" pitchFamily="2" charset="77"/>
              </a:rPr>
              <a:t> </a:t>
            </a:r>
            <a:r>
              <a:rPr lang="lv-LV" sz="3600" i="1" dirty="0" err="1">
                <a:solidFill>
                  <a:srgbClr val="FCFFFF"/>
                </a:solidFill>
                <a:latin typeface="Montserrat" pitchFamily="2" charset="77"/>
              </a:rPr>
              <a:t>for</a:t>
            </a:r>
            <a:r>
              <a:rPr lang="lv-LV" sz="3600" i="1" dirty="0">
                <a:solidFill>
                  <a:srgbClr val="FCFFFF"/>
                </a:solidFill>
                <a:latin typeface="Montserrat" pitchFamily="2" charset="77"/>
              </a:rPr>
              <a:t> </a:t>
            </a:r>
            <a:r>
              <a:rPr lang="lv-LV" sz="3600" i="1" dirty="0" err="1">
                <a:solidFill>
                  <a:srgbClr val="FCFFFF"/>
                </a:solidFill>
                <a:latin typeface="Montserrat" pitchFamily="2" charset="77"/>
              </a:rPr>
              <a:t>new</a:t>
            </a:r>
            <a:r>
              <a:rPr lang="lv-LV" sz="3600" i="1" dirty="0">
                <a:solidFill>
                  <a:srgbClr val="FCFFFF"/>
                </a:solidFill>
                <a:latin typeface="Montserrat" pitchFamily="2" charset="77"/>
              </a:rPr>
              <a:t> </a:t>
            </a:r>
            <a:r>
              <a:rPr lang="lv-LV" sz="3600" i="1" dirty="0" err="1">
                <a:solidFill>
                  <a:srgbClr val="FCFFFF"/>
                </a:solidFill>
                <a:latin typeface="Montserrat" pitchFamily="2" charset="77"/>
              </a:rPr>
              <a:t>generation</a:t>
            </a:r>
            <a:r>
              <a:rPr lang="lv-LV" sz="3600" i="1" dirty="0">
                <a:solidFill>
                  <a:srgbClr val="FCFFFF"/>
                </a:solidFill>
                <a:latin typeface="Montserrat" pitchFamily="2" charset="77"/>
              </a:rPr>
              <a:t> </a:t>
            </a:r>
            <a:r>
              <a:rPr lang="lv-LV" sz="3600" i="1" dirty="0" err="1">
                <a:solidFill>
                  <a:srgbClr val="FCFFFF"/>
                </a:solidFill>
                <a:latin typeface="Montserrat" pitchFamily="2" charset="77"/>
              </a:rPr>
              <a:t>space</a:t>
            </a:r>
            <a:r>
              <a:rPr lang="lv-LV" sz="3600" i="1" dirty="0">
                <a:solidFill>
                  <a:srgbClr val="FCFFFF"/>
                </a:solidFill>
                <a:latin typeface="Montserrat" pitchFamily="2" charset="77"/>
              </a:rPr>
              <a:t> </a:t>
            </a:r>
            <a:r>
              <a:rPr lang="lv-LV" sz="3600" i="1" dirty="0" err="1">
                <a:solidFill>
                  <a:srgbClr val="FCFFFF"/>
                </a:solidFill>
                <a:latin typeface="Montserrat" pitchFamily="2" charset="77"/>
              </a:rPr>
              <a:t>station</a:t>
            </a:r>
            <a:endParaRPr lang="en-LV" sz="3500" i="1" dirty="0">
              <a:solidFill>
                <a:schemeClr val="bg1"/>
              </a:solidFill>
            </a:endParaRPr>
          </a:p>
        </p:txBody>
      </p:sp>
      <p:sp>
        <p:nvSpPr>
          <p:cNvPr id="15" name="TextBox 14">
            <a:extLst>
              <a:ext uri="{FF2B5EF4-FFF2-40B4-BE49-F238E27FC236}">
                <a16:creationId xmlns:a16="http://schemas.microsoft.com/office/drawing/2014/main" id="{BA831EA7-1222-AD12-48B9-D916634B7961}"/>
              </a:ext>
            </a:extLst>
          </p:cNvPr>
          <p:cNvSpPr txBox="1"/>
          <p:nvPr/>
        </p:nvSpPr>
        <p:spPr>
          <a:xfrm>
            <a:off x="630255" y="1580224"/>
            <a:ext cx="6101254" cy="477054"/>
          </a:xfrm>
          <a:prstGeom prst="rect">
            <a:avLst/>
          </a:prstGeom>
          <a:noFill/>
        </p:spPr>
        <p:txBody>
          <a:bodyPr wrap="square">
            <a:spAutoFit/>
          </a:bodyPr>
          <a:lstStyle/>
          <a:p>
            <a:r>
              <a:rPr lang="en-GB" sz="2500" b="1" i="1" dirty="0" err="1">
                <a:solidFill>
                  <a:schemeClr val="bg1"/>
                </a:solidFill>
                <a:latin typeface="Montserrat" pitchFamily="2" charset="77"/>
              </a:rPr>
              <a:t>Allatherm</a:t>
            </a:r>
            <a:endParaRPr lang="en-LV" sz="2500" i="1" dirty="0">
              <a:solidFill>
                <a:schemeClr val="bg1"/>
              </a:solidFill>
            </a:endParaRPr>
          </a:p>
        </p:txBody>
      </p:sp>
      <p:pic>
        <p:nvPicPr>
          <p:cNvPr id="9" name="Picture Placeholder 8" descr="A space shuttle in space&#10;&#10;Description automatically generated with low confidence">
            <a:extLst>
              <a:ext uri="{FF2B5EF4-FFF2-40B4-BE49-F238E27FC236}">
                <a16:creationId xmlns:a16="http://schemas.microsoft.com/office/drawing/2014/main" id="{8E1721B1-3A8C-BF7E-0098-2681C135F85A}"/>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a:fillRect/>
          </a:stretch>
        </p:blipFill>
        <p:spPr>
          <a:xfrm>
            <a:off x="7426139" y="1464278"/>
            <a:ext cx="2774950" cy="2774950"/>
          </a:xfrm>
        </p:spPr>
      </p:pic>
      <p:sp>
        <p:nvSpPr>
          <p:cNvPr id="21" name="TextBox 20">
            <a:extLst>
              <a:ext uri="{FF2B5EF4-FFF2-40B4-BE49-F238E27FC236}">
                <a16:creationId xmlns:a16="http://schemas.microsoft.com/office/drawing/2014/main" id="{D7B3BB00-8762-CF9E-3C1B-5CDCCD6D670D}"/>
              </a:ext>
            </a:extLst>
          </p:cNvPr>
          <p:cNvSpPr txBox="1"/>
          <p:nvPr/>
        </p:nvSpPr>
        <p:spPr>
          <a:xfrm>
            <a:off x="630255" y="4388110"/>
            <a:ext cx="6795884" cy="1938992"/>
          </a:xfrm>
          <a:prstGeom prst="rect">
            <a:avLst/>
          </a:prstGeom>
          <a:noFill/>
        </p:spPr>
        <p:txBody>
          <a:bodyPr wrap="square">
            <a:spAutoFit/>
          </a:bodyPr>
          <a:lstStyle/>
          <a:p>
            <a:pPr algn="l"/>
            <a:r>
              <a:rPr lang="en-GB" sz="2000" b="0" i="0" dirty="0" err="1">
                <a:solidFill>
                  <a:schemeClr val="bg1"/>
                </a:solidFill>
                <a:effectLst/>
                <a:latin typeface="Montserrat" pitchFamily="2" charset="77"/>
              </a:rPr>
              <a:t>Allatherm's</a:t>
            </a:r>
            <a:r>
              <a:rPr lang="en-GB" sz="2000" b="0" i="0" dirty="0">
                <a:solidFill>
                  <a:schemeClr val="bg1"/>
                </a:solidFill>
                <a:effectLst/>
                <a:latin typeface="Montserrat" pitchFamily="2" charset="77"/>
              </a:rPr>
              <a:t> thermal management systems technology has earned them a place in the "Lunar Gateway" mission, a joint venture by NASA, the European Space Agency, the Japanese Space Agency, and the Canadian Space Agency. </a:t>
            </a:r>
            <a:r>
              <a:rPr lang="en-GB" sz="2000" b="0" i="0" dirty="0" err="1">
                <a:solidFill>
                  <a:schemeClr val="bg1"/>
                </a:solidFill>
                <a:effectLst/>
                <a:latin typeface="Montserrat" pitchFamily="2" charset="77"/>
              </a:rPr>
              <a:t>Allatherm</a:t>
            </a:r>
            <a:r>
              <a:rPr lang="en-GB" sz="2000" b="0" i="0" dirty="0">
                <a:solidFill>
                  <a:schemeClr val="bg1"/>
                </a:solidFill>
                <a:effectLst/>
                <a:latin typeface="Montserrat" pitchFamily="2" charset="77"/>
              </a:rPr>
              <a:t> showcases Latvia's ingenuity in the space industry.</a:t>
            </a:r>
          </a:p>
        </p:txBody>
      </p:sp>
      <p:sp>
        <p:nvSpPr>
          <p:cNvPr id="23" name="TextBox 22">
            <a:extLst>
              <a:ext uri="{FF2B5EF4-FFF2-40B4-BE49-F238E27FC236}">
                <a16:creationId xmlns:a16="http://schemas.microsoft.com/office/drawing/2014/main" id="{DD4691AD-C457-7EC1-9A80-39B5B700DE94}"/>
              </a:ext>
            </a:extLst>
          </p:cNvPr>
          <p:cNvSpPr txBox="1"/>
          <p:nvPr/>
        </p:nvSpPr>
        <p:spPr>
          <a:xfrm>
            <a:off x="634307" y="4003001"/>
            <a:ext cx="6098058" cy="477054"/>
          </a:xfrm>
          <a:prstGeom prst="rect">
            <a:avLst/>
          </a:prstGeom>
          <a:noFill/>
        </p:spPr>
        <p:txBody>
          <a:bodyPr wrap="square">
            <a:spAutoFit/>
          </a:bodyPr>
          <a:lstStyle/>
          <a:p>
            <a:r>
              <a:rPr lang="en-GB" sz="2500" b="1" dirty="0">
                <a:solidFill>
                  <a:schemeClr val="bg1"/>
                </a:solidFill>
                <a:latin typeface="Montserrat" pitchFamily="2" charset="77"/>
              </a:rPr>
              <a:t>Success</a:t>
            </a:r>
            <a:endParaRPr lang="en-GB" sz="2500" dirty="0">
              <a:solidFill>
                <a:schemeClr val="bg1"/>
              </a:solidFill>
              <a:latin typeface="Montserrat" pitchFamily="2" charset="77"/>
            </a:endParaRPr>
          </a:p>
        </p:txBody>
      </p:sp>
      <p:sp>
        <p:nvSpPr>
          <p:cNvPr id="24" name="TextBox 23">
            <a:extLst>
              <a:ext uri="{FF2B5EF4-FFF2-40B4-BE49-F238E27FC236}">
                <a16:creationId xmlns:a16="http://schemas.microsoft.com/office/drawing/2014/main" id="{758F38FC-587D-55F2-2D26-023557FA6362}"/>
              </a:ext>
            </a:extLst>
          </p:cNvPr>
          <p:cNvSpPr txBox="1"/>
          <p:nvPr/>
        </p:nvSpPr>
        <p:spPr>
          <a:xfrm>
            <a:off x="630255" y="2784145"/>
            <a:ext cx="5190253" cy="1054135"/>
          </a:xfrm>
          <a:prstGeom prst="rect">
            <a:avLst/>
          </a:prstGeom>
          <a:noFill/>
        </p:spPr>
        <p:txBody>
          <a:bodyPr wrap="square">
            <a:spAutoFit/>
          </a:bodyPr>
          <a:lstStyle/>
          <a:p>
            <a:pPr algn="l" defTabSz="652145">
              <a:lnSpc>
                <a:spcPct val="90000"/>
              </a:lnSpc>
              <a:spcBef>
                <a:spcPts val="1400"/>
              </a:spcBef>
              <a:defRPr sz="2765" b="0" spc="-79">
                <a:solidFill>
                  <a:srgbClr val="14AE98"/>
                </a:solidFill>
                <a:latin typeface="Sofia Pro Regular"/>
                <a:ea typeface="Sofia Pro Regular"/>
                <a:cs typeface="Sofia Pro Regular"/>
                <a:sym typeface="Sofia Pro Regular"/>
              </a:defRPr>
            </a:pPr>
            <a:r>
              <a:rPr lang="en-GB" sz="2500" b="1" dirty="0">
                <a:solidFill>
                  <a:schemeClr val="bg1"/>
                </a:solidFill>
                <a:latin typeface="Montserrat" pitchFamily="2" charset="77"/>
              </a:rPr>
              <a:t>Mission</a:t>
            </a:r>
          </a:p>
          <a:p>
            <a:r>
              <a:rPr lang="en-GB" sz="2000" dirty="0">
                <a:solidFill>
                  <a:schemeClr val="bg1"/>
                </a:solidFill>
                <a:latin typeface="Montserrat" pitchFamily="2" charset="77"/>
              </a:rPr>
              <a:t>To invent the best cooling technology for next generation space stations.</a:t>
            </a:r>
          </a:p>
        </p:txBody>
      </p:sp>
      <p:pic>
        <p:nvPicPr>
          <p:cNvPr id="28" name="Picture Placeholder 27" descr="A picture containing text&#10;&#10;Description automatically generated">
            <a:extLst>
              <a:ext uri="{FF2B5EF4-FFF2-40B4-BE49-F238E27FC236}">
                <a16:creationId xmlns:a16="http://schemas.microsoft.com/office/drawing/2014/main" id="{D9014555-28BA-A349-45FA-C306E0087FA8}"/>
              </a:ext>
            </a:extLst>
          </p:cNvPr>
          <p:cNvPicPr>
            <a:picLocks noGrp="1" noChangeAspect="1"/>
          </p:cNvPicPr>
          <p:nvPr>
            <p:ph type="pic" sz="quarter" idx="17"/>
          </p:nvPr>
        </p:nvPicPr>
        <p:blipFill>
          <a:blip r:embed="rId4" cstate="hqprint">
            <a:extLst>
              <a:ext uri="{28A0092B-C50C-407E-A947-70E740481C1C}">
                <a14:useLocalDpi xmlns:a14="http://schemas.microsoft.com/office/drawing/2010/main"/>
              </a:ext>
            </a:extLst>
          </a:blip>
          <a:srcRect/>
          <a:stretch>
            <a:fillRect/>
          </a:stretch>
        </p:blipFill>
        <p:spPr>
          <a:xfrm>
            <a:off x="8969375" y="3429000"/>
            <a:ext cx="2773363" cy="2774950"/>
          </a:xfrm>
        </p:spPr>
      </p:pic>
    </p:spTree>
    <p:extLst>
      <p:ext uri="{BB962C8B-B14F-4D97-AF65-F5344CB8AC3E}">
        <p14:creationId xmlns:p14="http://schemas.microsoft.com/office/powerpoint/2010/main" val="2805457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A123248-FAB0-86B8-47A3-D19E357A866C}"/>
              </a:ext>
            </a:extLst>
          </p:cNvPr>
          <p:cNvSpPr>
            <a:spLocks noGrp="1"/>
          </p:cNvSpPr>
          <p:nvPr>
            <p:ph type="title"/>
          </p:nvPr>
        </p:nvSpPr>
        <p:spPr>
          <a:xfrm>
            <a:off x="630254" y="410920"/>
            <a:ext cx="9904396" cy="1087387"/>
          </a:xfrm>
        </p:spPr>
        <p:txBody>
          <a:bodyPr>
            <a:noAutofit/>
          </a:bodyPr>
          <a:lstStyle/>
          <a:p>
            <a:r>
              <a:rPr lang="lv-LV" sz="3500" i="1" dirty="0" err="1">
                <a:solidFill>
                  <a:schemeClr val="bg2">
                    <a:lumMod val="50000"/>
                  </a:schemeClr>
                </a:solidFill>
                <a:latin typeface="Montserrat" pitchFamily="2" charset="77"/>
              </a:rPr>
              <a:t>Glass</a:t>
            </a:r>
            <a:r>
              <a:rPr lang="lv-LV" sz="3500" i="1" dirty="0">
                <a:solidFill>
                  <a:schemeClr val="bg2">
                    <a:lumMod val="50000"/>
                  </a:schemeClr>
                </a:solidFill>
                <a:latin typeface="Montserrat" pitchFamily="2" charset="77"/>
              </a:rPr>
              <a:t> </a:t>
            </a:r>
            <a:r>
              <a:rPr lang="lv-LV" sz="3500" i="1" dirty="0" err="1">
                <a:solidFill>
                  <a:schemeClr val="bg2">
                    <a:lumMod val="50000"/>
                  </a:schemeClr>
                </a:solidFill>
                <a:latin typeface="Montserrat" pitchFamily="2" charset="77"/>
              </a:rPr>
              <a:t>that</a:t>
            </a:r>
            <a:r>
              <a:rPr lang="lv-LV" sz="3500" i="1" dirty="0">
                <a:solidFill>
                  <a:schemeClr val="bg2">
                    <a:lumMod val="50000"/>
                  </a:schemeClr>
                </a:solidFill>
                <a:latin typeface="Montserrat" pitchFamily="2" charset="77"/>
              </a:rPr>
              <a:t> </a:t>
            </a:r>
            <a:r>
              <a:rPr lang="lv-LV" sz="3500" i="1" dirty="0" err="1">
                <a:solidFill>
                  <a:schemeClr val="bg2">
                    <a:lumMod val="50000"/>
                  </a:schemeClr>
                </a:solidFill>
                <a:latin typeface="Montserrat" pitchFamily="2" charset="77"/>
              </a:rPr>
              <a:t>protects</a:t>
            </a:r>
            <a:r>
              <a:rPr lang="lv-LV" sz="3500" i="1" dirty="0">
                <a:solidFill>
                  <a:schemeClr val="bg2">
                    <a:lumMod val="50000"/>
                  </a:schemeClr>
                </a:solidFill>
                <a:latin typeface="Montserrat" pitchFamily="2" charset="77"/>
              </a:rPr>
              <a:t> Mona Lisa</a:t>
            </a:r>
            <a:endParaRPr lang="en-LV" sz="3500" i="1" dirty="0">
              <a:solidFill>
                <a:schemeClr val="bg2">
                  <a:lumMod val="50000"/>
                </a:schemeClr>
              </a:solidFill>
            </a:endParaRPr>
          </a:p>
        </p:txBody>
      </p:sp>
      <p:sp>
        <p:nvSpPr>
          <p:cNvPr id="10" name="TextBox 9">
            <a:extLst>
              <a:ext uri="{FF2B5EF4-FFF2-40B4-BE49-F238E27FC236}">
                <a16:creationId xmlns:a16="http://schemas.microsoft.com/office/drawing/2014/main" id="{671B87EC-C17C-094B-6300-0B02C4D58137}"/>
              </a:ext>
            </a:extLst>
          </p:cNvPr>
          <p:cNvSpPr txBox="1"/>
          <p:nvPr/>
        </p:nvSpPr>
        <p:spPr>
          <a:xfrm>
            <a:off x="631111" y="1136873"/>
            <a:ext cx="6101254" cy="477054"/>
          </a:xfrm>
          <a:prstGeom prst="rect">
            <a:avLst/>
          </a:prstGeom>
          <a:noFill/>
        </p:spPr>
        <p:txBody>
          <a:bodyPr wrap="square">
            <a:spAutoFit/>
          </a:bodyPr>
          <a:lstStyle/>
          <a:p>
            <a:r>
              <a:rPr lang="en-GB" sz="2500" b="1" i="1" dirty="0" err="1">
                <a:solidFill>
                  <a:schemeClr val="bg2">
                    <a:lumMod val="50000"/>
                  </a:schemeClr>
                </a:solidFill>
                <a:latin typeface="Montserrat" pitchFamily="2" charset="77"/>
              </a:rPr>
              <a:t>GroGlass</a:t>
            </a:r>
            <a:endParaRPr lang="en-LV" sz="2500" i="1" dirty="0"/>
          </a:p>
        </p:txBody>
      </p:sp>
      <p:pic>
        <p:nvPicPr>
          <p:cNvPr id="18" name="Picture Placeholder 17" descr="A group of people looking at a painting on a wall&#10;&#10;Description automatically generated with medium confidence">
            <a:extLst>
              <a:ext uri="{FF2B5EF4-FFF2-40B4-BE49-F238E27FC236}">
                <a16:creationId xmlns:a16="http://schemas.microsoft.com/office/drawing/2014/main" id="{49051778-1D65-67C7-EC60-9D59FA07826C}"/>
              </a:ext>
            </a:extLst>
          </p:cNvPr>
          <p:cNvPicPr>
            <a:picLocks noGrp="1" noChangeAspect="1"/>
          </p:cNvPicPr>
          <p:nvPr>
            <p:ph type="pic" sz="quarter" idx="17"/>
          </p:nvPr>
        </p:nvPicPr>
        <p:blipFill>
          <a:blip r:embed="rId3" cstate="hqprint">
            <a:extLst>
              <a:ext uri="{28A0092B-C50C-407E-A947-70E740481C1C}">
                <a14:useLocalDpi xmlns:a14="http://schemas.microsoft.com/office/drawing/2010/main"/>
              </a:ext>
            </a:extLst>
          </a:blip>
          <a:srcRect/>
          <a:stretch>
            <a:fillRect/>
          </a:stretch>
        </p:blipFill>
        <p:spPr>
          <a:xfrm>
            <a:off x="7576979" y="3471682"/>
            <a:ext cx="2773362" cy="2774950"/>
          </a:xfrm>
        </p:spPr>
      </p:pic>
      <p:pic>
        <p:nvPicPr>
          <p:cNvPr id="11" name="Picture Placeholder 10" descr="A group of people in a museum&#10;&#10;Description automatically generated with medium confidence">
            <a:extLst>
              <a:ext uri="{FF2B5EF4-FFF2-40B4-BE49-F238E27FC236}">
                <a16:creationId xmlns:a16="http://schemas.microsoft.com/office/drawing/2014/main" id="{AAD215BF-F559-6636-D725-9AC664CEE78F}"/>
              </a:ext>
            </a:extLst>
          </p:cNvPr>
          <p:cNvPicPr>
            <a:picLocks noGrp="1" noChangeAspect="1"/>
          </p:cNvPicPr>
          <p:nvPr>
            <p:ph type="pic" sz="quarter" idx="15"/>
          </p:nvPr>
        </p:nvPicPr>
        <p:blipFill>
          <a:blip r:embed="rId4" cstate="hqprint">
            <a:extLst>
              <a:ext uri="{28A0092B-C50C-407E-A947-70E740481C1C}">
                <a14:useLocalDpi xmlns:a14="http://schemas.microsoft.com/office/drawing/2010/main"/>
              </a:ext>
            </a:extLst>
          </a:blip>
          <a:srcRect/>
          <a:stretch>
            <a:fillRect/>
          </a:stretch>
        </p:blipFill>
        <p:spPr>
          <a:xfrm>
            <a:off x="6096000" y="1446898"/>
            <a:ext cx="2774950" cy="2774950"/>
          </a:xfrm>
        </p:spPr>
      </p:pic>
      <p:pic>
        <p:nvPicPr>
          <p:cNvPr id="13" name="Picture Placeholder 12" descr="A picture containing indoor, floor, furniture, several&#10;&#10;Description automatically generated">
            <a:extLst>
              <a:ext uri="{FF2B5EF4-FFF2-40B4-BE49-F238E27FC236}">
                <a16:creationId xmlns:a16="http://schemas.microsoft.com/office/drawing/2014/main" id="{8ECCFB52-7DC5-1117-E59F-A92C7CB8873E}"/>
              </a:ext>
            </a:extLst>
          </p:cNvPr>
          <p:cNvPicPr>
            <a:picLocks noGrp="1" noChangeAspect="1"/>
          </p:cNvPicPr>
          <p:nvPr>
            <p:ph type="pic" sz="quarter" idx="16"/>
          </p:nvPr>
        </p:nvPicPr>
        <p:blipFill>
          <a:blip r:embed="rId5" cstate="hqprint">
            <a:extLst>
              <a:ext uri="{28A0092B-C50C-407E-A947-70E740481C1C}">
                <a14:useLocalDpi xmlns:a14="http://schemas.microsoft.com/office/drawing/2010/main"/>
              </a:ext>
            </a:extLst>
          </a:blip>
          <a:srcRect/>
          <a:stretch>
            <a:fillRect/>
          </a:stretch>
        </p:blipFill>
        <p:spPr>
          <a:xfrm>
            <a:off x="9056370" y="954613"/>
            <a:ext cx="2773363" cy="2774950"/>
          </a:xfrm>
        </p:spPr>
      </p:pic>
      <p:sp>
        <p:nvSpPr>
          <p:cNvPr id="14" name="TextBox 13">
            <a:extLst>
              <a:ext uri="{FF2B5EF4-FFF2-40B4-BE49-F238E27FC236}">
                <a16:creationId xmlns:a16="http://schemas.microsoft.com/office/drawing/2014/main" id="{0930BBCB-61E0-EFCA-C0D7-3A6089147449}"/>
              </a:ext>
            </a:extLst>
          </p:cNvPr>
          <p:cNvSpPr txBox="1"/>
          <p:nvPr/>
        </p:nvSpPr>
        <p:spPr>
          <a:xfrm>
            <a:off x="630255" y="2784145"/>
            <a:ext cx="4671767" cy="1054135"/>
          </a:xfrm>
          <a:prstGeom prst="rect">
            <a:avLst/>
          </a:prstGeom>
          <a:noFill/>
        </p:spPr>
        <p:txBody>
          <a:bodyPr wrap="square">
            <a:spAutoFit/>
          </a:bodyPr>
          <a:lstStyle/>
          <a:p>
            <a:pPr algn="l" defTabSz="652145">
              <a:lnSpc>
                <a:spcPct val="90000"/>
              </a:lnSpc>
              <a:spcBef>
                <a:spcPts val="1400"/>
              </a:spcBef>
              <a:defRPr sz="2765" b="0" spc="-79">
                <a:solidFill>
                  <a:srgbClr val="14AE98"/>
                </a:solidFill>
                <a:latin typeface="Sofia Pro Regular"/>
                <a:ea typeface="Sofia Pro Regular"/>
                <a:cs typeface="Sofia Pro Regular"/>
                <a:sym typeface="Sofia Pro Regular"/>
              </a:defRPr>
            </a:pPr>
            <a:r>
              <a:rPr lang="en-GB" sz="2500" b="1" dirty="0">
                <a:solidFill>
                  <a:schemeClr val="accent6">
                    <a:lumMod val="10000"/>
                  </a:schemeClr>
                </a:solidFill>
                <a:latin typeface="Montserrat" pitchFamily="2" charset="77"/>
              </a:rPr>
              <a:t>Mission</a:t>
            </a:r>
          </a:p>
          <a:p>
            <a:r>
              <a:rPr lang="en-GB" sz="2000" dirty="0">
                <a:solidFill>
                  <a:schemeClr val="bg2">
                    <a:lumMod val="50000"/>
                  </a:schemeClr>
                </a:solidFill>
                <a:latin typeface="Montserrat" pitchFamily="2" charset="77"/>
              </a:rPr>
              <a:t>To create multifunctional glass that is invisible for the human eye.</a:t>
            </a:r>
          </a:p>
        </p:txBody>
      </p:sp>
      <p:sp>
        <p:nvSpPr>
          <p:cNvPr id="16" name="TextBox 15">
            <a:extLst>
              <a:ext uri="{FF2B5EF4-FFF2-40B4-BE49-F238E27FC236}">
                <a16:creationId xmlns:a16="http://schemas.microsoft.com/office/drawing/2014/main" id="{1F89C3E0-C77B-EF36-CCAA-3FC80F30BD69}"/>
              </a:ext>
            </a:extLst>
          </p:cNvPr>
          <p:cNvSpPr txBox="1"/>
          <p:nvPr/>
        </p:nvSpPr>
        <p:spPr>
          <a:xfrm>
            <a:off x="634307" y="4003001"/>
            <a:ext cx="6098058" cy="477054"/>
          </a:xfrm>
          <a:prstGeom prst="rect">
            <a:avLst/>
          </a:prstGeom>
          <a:noFill/>
        </p:spPr>
        <p:txBody>
          <a:bodyPr wrap="square">
            <a:spAutoFit/>
          </a:bodyPr>
          <a:lstStyle/>
          <a:p>
            <a:r>
              <a:rPr lang="en-GB" sz="2500" b="1" dirty="0">
                <a:latin typeface="Montserrat" pitchFamily="2" charset="77"/>
              </a:rPr>
              <a:t>Success</a:t>
            </a:r>
            <a:endParaRPr lang="en-GB" sz="2500" dirty="0">
              <a:latin typeface="Montserrat" pitchFamily="2" charset="77"/>
            </a:endParaRPr>
          </a:p>
        </p:txBody>
      </p:sp>
      <p:sp>
        <p:nvSpPr>
          <p:cNvPr id="20" name="TextBox 19">
            <a:extLst>
              <a:ext uri="{FF2B5EF4-FFF2-40B4-BE49-F238E27FC236}">
                <a16:creationId xmlns:a16="http://schemas.microsoft.com/office/drawing/2014/main" id="{F3715005-6610-B814-CE39-76F103A9831F}"/>
              </a:ext>
            </a:extLst>
          </p:cNvPr>
          <p:cNvSpPr txBox="1"/>
          <p:nvPr/>
        </p:nvSpPr>
        <p:spPr>
          <a:xfrm>
            <a:off x="630254" y="4440695"/>
            <a:ext cx="6743940" cy="1938992"/>
          </a:xfrm>
          <a:prstGeom prst="rect">
            <a:avLst/>
          </a:prstGeom>
          <a:noFill/>
        </p:spPr>
        <p:txBody>
          <a:bodyPr wrap="square">
            <a:spAutoFit/>
          </a:bodyPr>
          <a:lstStyle/>
          <a:p>
            <a:r>
              <a:rPr lang="en-GB" sz="2000" b="0" i="0" dirty="0" err="1">
                <a:solidFill>
                  <a:schemeClr val="tx1">
                    <a:lumMod val="95000"/>
                    <a:lumOff val="5000"/>
                  </a:schemeClr>
                </a:solidFill>
                <a:effectLst/>
                <a:latin typeface="Montserrat" pitchFamily="2" charset="77"/>
              </a:rPr>
              <a:t>GroGlass</a:t>
            </a:r>
            <a:r>
              <a:rPr lang="en-GB" sz="2000" b="0" i="0" dirty="0">
                <a:solidFill>
                  <a:schemeClr val="tx1">
                    <a:lumMod val="95000"/>
                    <a:lumOff val="5000"/>
                  </a:schemeClr>
                </a:solidFill>
                <a:effectLst/>
                <a:latin typeface="Montserrat" pitchFamily="2" charset="77"/>
              </a:rPr>
              <a:t>' innovative glass, which appears invisible and lacks reflective properties, is used in art galleries and museums worldwide to protect priceless masterpieces, including the Mona Lisa at the Louvre and collections at MoMA, Rijksmuseum, and Latvian National Museum of Art.</a:t>
            </a:r>
            <a:endParaRPr lang="en-LV" sz="2000" dirty="0">
              <a:solidFill>
                <a:schemeClr val="tx1">
                  <a:lumMod val="95000"/>
                  <a:lumOff val="5000"/>
                </a:schemeClr>
              </a:solidFill>
              <a:latin typeface="Montserrat" pitchFamily="2" charset="77"/>
            </a:endParaRPr>
          </a:p>
        </p:txBody>
      </p:sp>
    </p:spTree>
    <p:extLst>
      <p:ext uri="{BB962C8B-B14F-4D97-AF65-F5344CB8AC3E}">
        <p14:creationId xmlns:p14="http://schemas.microsoft.com/office/powerpoint/2010/main" val="2544671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9DC0D-F691-B4DE-FD6E-ED28E37211A1}"/>
              </a:ext>
            </a:extLst>
          </p:cNvPr>
          <p:cNvSpPr>
            <a:spLocks noGrp="1"/>
          </p:cNvSpPr>
          <p:nvPr>
            <p:ph type="title"/>
          </p:nvPr>
        </p:nvSpPr>
        <p:spPr>
          <a:xfrm>
            <a:off x="630254" y="410920"/>
            <a:ext cx="8426115" cy="1087387"/>
          </a:xfrm>
        </p:spPr>
        <p:txBody>
          <a:bodyPr>
            <a:noAutofit/>
          </a:bodyPr>
          <a:lstStyle/>
          <a:p>
            <a:r>
              <a:rPr lang="lv-LV" sz="3500" i="1" dirty="0" err="1">
                <a:solidFill>
                  <a:schemeClr val="bg1"/>
                </a:solidFill>
                <a:latin typeface="Montserrat" pitchFamily="2" charset="77"/>
              </a:rPr>
              <a:t>Cutting</a:t>
            </a:r>
            <a:r>
              <a:rPr lang="lv-LV" sz="3500" i="1" dirty="0">
                <a:solidFill>
                  <a:schemeClr val="bg1"/>
                </a:solidFill>
                <a:latin typeface="Montserrat" pitchFamily="2" charset="77"/>
              </a:rPr>
              <a:t>-</a:t>
            </a:r>
            <a:r>
              <a:rPr lang="lv-LV" sz="3500" i="1" dirty="0" err="1">
                <a:solidFill>
                  <a:schemeClr val="bg1"/>
                </a:solidFill>
                <a:latin typeface="Montserrat" pitchFamily="2" charset="77"/>
              </a:rPr>
              <a:t>edge</a:t>
            </a:r>
            <a:r>
              <a:rPr lang="lv-LV" sz="3500" i="1" dirty="0">
                <a:solidFill>
                  <a:schemeClr val="bg1"/>
                </a:solidFill>
                <a:latin typeface="Montserrat" pitchFamily="2" charset="77"/>
              </a:rPr>
              <a:t> </a:t>
            </a:r>
            <a:r>
              <a:rPr lang="lv-LV" sz="3500" i="1" dirty="0" err="1">
                <a:solidFill>
                  <a:schemeClr val="bg1"/>
                </a:solidFill>
                <a:latin typeface="Montserrat" pitchFamily="2" charset="77"/>
              </a:rPr>
              <a:t>advancement</a:t>
            </a:r>
            <a:r>
              <a:rPr lang="lv-LV" sz="3500" i="1" dirty="0">
                <a:solidFill>
                  <a:schemeClr val="bg1"/>
                </a:solidFill>
                <a:latin typeface="Montserrat" pitchFamily="2" charset="77"/>
              </a:rPr>
              <a:t> </a:t>
            </a:r>
            <a:r>
              <a:rPr lang="lv-LV" sz="3500" i="1" dirty="0" err="1">
                <a:solidFill>
                  <a:schemeClr val="bg1"/>
                </a:solidFill>
                <a:latin typeface="Montserrat" pitchFamily="2" charset="77"/>
              </a:rPr>
              <a:t>in</a:t>
            </a:r>
            <a:r>
              <a:rPr lang="lv-LV" sz="3500" i="1" dirty="0">
                <a:solidFill>
                  <a:schemeClr val="bg1"/>
                </a:solidFill>
                <a:latin typeface="Montserrat" pitchFamily="2" charset="77"/>
              </a:rPr>
              <a:t> </a:t>
            </a:r>
            <a:r>
              <a:rPr lang="lv-LV" sz="3500" i="1" dirty="0" err="1">
                <a:solidFill>
                  <a:schemeClr val="bg1"/>
                </a:solidFill>
                <a:latin typeface="Montserrat" pitchFamily="2" charset="77"/>
              </a:rPr>
              <a:t>guitar</a:t>
            </a:r>
            <a:r>
              <a:rPr lang="lv-LV" sz="3500" i="1" dirty="0">
                <a:solidFill>
                  <a:schemeClr val="bg1"/>
                </a:solidFill>
                <a:latin typeface="Montserrat" pitchFamily="2" charset="77"/>
              </a:rPr>
              <a:t> </a:t>
            </a:r>
            <a:r>
              <a:rPr lang="lv-LV" sz="3500" i="1" dirty="0" err="1">
                <a:solidFill>
                  <a:schemeClr val="bg1"/>
                </a:solidFill>
                <a:latin typeface="Montserrat" pitchFamily="2" charset="77"/>
              </a:rPr>
              <a:t>effects</a:t>
            </a:r>
            <a:r>
              <a:rPr lang="lv-LV" sz="3500" i="1" dirty="0">
                <a:solidFill>
                  <a:schemeClr val="bg1"/>
                </a:solidFill>
                <a:latin typeface="Montserrat" pitchFamily="2" charset="77"/>
              </a:rPr>
              <a:t>.</a:t>
            </a:r>
            <a:endParaRPr lang="en-LV" sz="3500" i="1" dirty="0">
              <a:solidFill>
                <a:schemeClr val="bg1"/>
              </a:solidFill>
            </a:endParaRPr>
          </a:p>
        </p:txBody>
      </p:sp>
      <p:sp>
        <p:nvSpPr>
          <p:cNvPr id="7" name="TextBox 6">
            <a:extLst>
              <a:ext uri="{FF2B5EF4-FFF2-40B4-BE49-F238E27FC236}">
                <a16:creationId xmlns:a16="http://schemas.microsoft.com/office/drawing/2014/main" id="{721167C8-E5DC-8A46-3718-EC5A3AB79010}"/>
              </a:ext>
            </a:extLst>
          </p:cNvPr>
          <p:cNvSpPr txBox="1"/>
          <p:nvPr/>
        </p:nvSpPr>
        <p:spPr>
          <a:xfrm>
            <a:off x="630255" y="1580224"/>
            <a:ext cx="6101254" cy="477054"/>
          </a:xfrm>
          <a:prstGeom prst="rect">
            <a:avLst/>
          </a:prstGeom>
          <a:noFill/>
        </p:spPr>
        <p:txBody>
          <a:bodyPr wrap="square">
            <a:spAutoFit/>
          </a:bodyPr>
          <a:lstStyle/>
          <a:p>
            <a:r>
              <a:rPr lang="en-GB" sz="2500" b="1" i="1" dirty="0">
                <a:solidFill>
                  <a:schemeClr val="bg1"/>
                </a:solidFill>
                <a:latin typeface="Montserrat" pitchFamily="2" charset="77"/>
              </a:rPr>
              <a:t>Gamechanger Audio</a:t>
            </a:r>
            <a:endParaRPr lang="en-LV" sz="2500" i="1" dirty="0">
              <a:solidFill>
                <a:schemeClr val="bg1"/>
              </a:solidFill>
            </a:endParaRPr>
          </a:p>
        </p:txBody>
      </p:sp>
      <p:sp>
        <p:nvSpPr>
          <p:cNvPr id="8" name="TextBox 7">
            <a:extLst>
              <a:ext uri="{FF2B5EF4-FFF2-40B4-BE49-F238E27FC236}">
                <a16:creationId xmlns:a16="http://schemas.microsoft.com/office/drawing/2014/main" id="{A8E90A0E-D3B2-4821-CF75-BBD84129AE9B}"/>
              </a:ext>
            </a:extLst>
          </p:cNvPr>
          <p:cNvSpPr txBox="1"/>
          <p:nvPr/>
        </p:nvSpPr>
        <p:spPr>
          <a:xfrm>
            <a:off x="3135630" y="-8733595"/>
            <a:ext cx="11471201" cy="19338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652145">
              <a:lnSpc>
                <a:spcPct val="90000"/>
              </a:lnSpc>
              <a:spcBef>
                <a:spcPts val="1400"/>
              </a:spcBef>
              <a:defRPr sz="2765" b="0" spc="-79">
                <a:solidFill>
                  <a:srgbClr val="14AE98"/>
                </a:solidFill>
                <a:latin typeface="Sofia Pro Regular"/>
                <a:ea typeface="Sofia Pro Regular"/>
                <a:cs typeface="Sofia Pro Regular"/>
                <a:sym typeface="Sofia Pro Regular"/>
              </a:defRPr>
            </a:pPr>
            <a:r>
              <a:rPr lang="en-GB" sz="5000" dirty="0">
                <a:latin typeface="Montserrat SemiBold" pitchFamily="2" charset="77"/>
              </a:rPr>
              <a:t>Mission</a:t>
            </a:r>
            <a:endParaRPr lang="en-GB" sz="5000" dirty="0">
              <a:latin typeface="Montserrat" pitchFamily="2" charset="77"/>
            </a:endParaRPr>
          </a:p>
          <a:p>
            <a:pPr algn="l" defTabSz="652145">
              <a:lnSpc>
                <a:spcPct val="90000"/>
              </a:lnSpc>
              <a:spcBef>
                <a:spcPts val="1400"/>
              </a:spcBef>
              <a:defRPr sz="2765" b="0" spc="-79">
                <a:latin typeface="Sofia Pro Regular"/>
                <a:ea typeface="Sofia Pro Regular"/>
                <a:cs typeface="Sofia Pro Regular"/>
                <a:sym typeface="Sofia Pro Regular"/>
              </a:defRPr>
            </a:pPr>
            <a:r>
              <a:rPr lang="en-GB" sz="3500" dirty="0">
                <a:latin typeface="Montserrat" pitchFamily="2" charset="77"/>
              </a:rPr>
              <a:t>To push the boundaries of sound and technology, inspiring musicians with innovative solutions.</a:t>
            </a:r>
          </a:p>
        </p:txBody>
      </p:sp>
      <p:sp>
        <p:nvSpPr>
          <p:cNvPr id="13" name="TextBox 12">
            <a:extLst>
              <a:ext uri="{FF2B5EF4-FFF2-40B4-BE49-F238E27FC236}">
                <a16:creationId xmlns:a16="http://schemas.microsoft.com/office/drawing/2014/main" id="{9D4104C4-C21C-9504-FBC8-EC9D8C5E43D4}"/>
              </a:ext>
            </a:extLst>
          </p:cNvPr>
          <p:cNvSpPr txBox="1"/>
          <p:nvPr/>
        </p:nvSpPr>
        <p:spPr>
          <a:xfrm>
            <a:off x="2169705" y="-2162444"/>
            <a:ext cx="5347212" cy="1369606"/>
          </a:xfrm>
          <a:prstGeom prst="rect">
            <a:avLst/>
          </a:prstGeom>
          <a:noFill/>
        </p:spPr>
        <p:txBody>
          <a:bodyPr wrap="square">
            <a:spAutoFit/>
          </a:bodyPr>
          <a:lstStyle/>
          <a:p>
            <a:pPr algn="l" defTabSz="652145">
              <a:lnSpc>
                <a:spcPct val="90000"/>
              </a:lnSpc>
              <a:spcBef>
                <a:spcPts val="1400"/>
              </a:spcBef>
              <a:defRPr sz="2765" b="0" spc="-79">
                <a:solidFill>
                  <a:srgbClr val="14AE98"/>
                </a:solidFill>
                <a:latin typeface="Sofia Pro Regular"/>
                <a:ea typeface="Sofia Pro Regular"/>
                <a:cs typeface="Sofia Pro Regular"/>
                <a:sym typeface="Sofia Pro Regular"/>
              </a:defRPr>
            </a:pPr>
            <a:r>
              <a:rPr lang="en-GB" sz="2000" b="1" dirty="0">
                <a:solidFill>
                  <a:schemeClr val="bg1"/>
                </a:solidFill>
                <a:latin typeface="Montserrat" pitchFamily="2" charset="77"/>
              </a:rPr>
              <a:t>Mission</a:t>
            </a:r>
          </a:p>
          <a:p>
            <a:r>
              <a:rPr lang="en-GB" sz="1500" dirty="0">
                <a:solidFill>
                  <a:schemeClr val="bg1"/>
                </a:solidFill>
                <a:latin typeface="Montserrat" pitchFamily="2" charset="77"/>
              </a:rPr>
              <a:t>To push the boundaries of sound and technology, inspiring musicians with innovative solutions.</a:t>
            </a:r>
          </a:p>
          <a:p>
            <a:endParaRPr lang="en-GB" sz="1500" dirty="0">
              <a:solidFill>
                <a:schemeClr val="bg2">
                  <a:lumMod val="50000"/>
                </a:schemeClr>
              </a:solidFill>
              <a:latin typeface="Montserrat" pitchFamily="2" charset="77"/>
            </a:endParaRPr>
          </a:p>
          <a:p>
            <a:r>
              <a:rPr lang="en-GB" sz="2000" b="1" dirty="0">
                <a:solidFill>
                  <a:schemeClr val="bg1"/>
                </a:solidFill>
                <a:latin typeface="Montserrat" pitchFamily="2" charset="77"/>
              </a:rPr>
              <a:t>Success</a:t>
            </a:r>
            <a:endParaRPr lang="en-GB" sz="1500" dirty="0">
              <a:solidFill>
                <a:schemeClr val="bg2">
                  <a:lumMod val="50000"/>
                </a:schemeClr>
              </a:solidFill>
              <a:latin typeface="Montserrat" pitchFamily="2" charset="77"/>
            </a:endParaRPr>
          </a:p>
        </p:txBody>
      </p:sp>
      <p:pic>
        <p:nvPicPr>
          <p:cNvPr id="10" name="Picture Placeholder 9" descr="A picture containing text, person, indoor&#10;&#10;Description automatically generated">
            <a:extLst>
              <a:ext uri="{FF2B5EF4-FFF2-40B4-BE49-F238E27FC236}">
                <a16:creationId xmlns:a16="http://schemas.microsoft.com/office/drawing/2014/main" id="{DE4ABBD2-63BB-B6D0-7BF9-19596ACD12CA}"/>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a:fillRect/>
          </a:stretch>
        </p:blipFill>
        <p:spPr>
          <a:xfrm>
            <a:off x="8645525" y="769576"/>
            <a:ext cx="3368675" cy="3351212"/>
          </a:xfrm>
        </p:spPr>
      </p:pic>
      <p:pic>
        <p:nvPicPr>
          <p:cNvPr id="20" name="Picture Placeholder 19" descr="A close-up of a key chain&#10;&#10;Description automatically generated with low confidence">
            <a:extLst>
              <a:ext uri="{FF2B5EF4-FFF2-40B4-BE49-F238E27FC236}">
                <a16:creationId xmlns:a16="http://schemas.microsoft.com/office/drawing/2014/main" id="{0F40628E-F761-6702-51A0-C2711621DEDA}"/>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586850" y="3211038"/>
            <a:ext cx="3370262" cy="3351212"/>
          </a:xfrm>
        </p:spPr>
      </p:pic>
      <p:sp>
        <p:nvSpPr>
          <p:cNvPr id="21" name="TextBox 20">
            <a:extLst>
              <a:ext uri="{FF2B5EF4-FFF2-40B4-BE49-F238E27FC236}">
                <a16:creationId xmlns:a16="http://schemas.microsoft.com/office/drawing/2014/main" id="{8E113D05-A54A-333D-79B4-5E2E617E34B0}"/>
              </a:ext>
            </a:extLst>
          </p:cNvPr>
          <p:cNvSpPr txBox="1"/>
          <p:nvPr/>
        </p:nvSpPr>
        <p:spPr>
          <a:xfrm>
            <a:off x="630255" y="2783329"/>
            <a:ext cx="6557354" cy="1054135"/>
          </a:xfrm>
          <a:prstGeom prst="rect">
            <a:avLst/>
          </a:prstGeom>
          <a:noFill/>
        </p:spPr>
        <p:txBody>
          <a:bodyPr wrap="square">
            <a:spAutoFit/>
          </a:bodyPr>
          <a:lstStyle/>
          <a:p>
            <a:pPr algn="l" defTabSz="652145">
              <a:lnSpc>
                <a:spcPct val="90000"/>
              </a:lnSpc>
              <a:spcBef>
                <a:spcPts val="1400"/>
              </a:spcBef>
              <a:defRPr sz="2765" b="0" spc="-79">
                <a:solidFill>
                  <a:srgbClr val="14AE98"/>
                </a:solidFill>
                <a:latin typeface="Sofia Pro Regular"/>
                <a:ea typeface="Sofia Pro Regular"/>
                <a:cs typeface="Sofia Pro Regular"/>
                <a:sym typeface="Sofia Pro Regular"/>
              </a:defRPr>
            </a:pPr>
            <a:r>
              <a:rPr lang="en-GB" sz="2500" b="1" dirty="0">
                <a:solidFill>
                  <a:schemeClr val="bg1"/>
                </a:solidFill>
                <a:latin typeface="Montserrat" pitchFamily="2" charset="77"/>
              </a:rPr>
              <a:t>Mission</a:t>
            </a:r>
          </a:p>
          <a:p>
            <a:r>
              <a:rPr lang="en-GB" sz="2000" dirty="0">
                <a:solidFill>
                  <a:schemeClr val="bg1"/>
                </a:solidFill>
                <a:latin typeface="Montserrat" pitchFamily="2" charset="77"/>
              </a:rPr>
              <a:t>To push the boundaries of sound and technology, inspiring musicians with innovative solutions.</a:t>
            </a:r>
          </a:p>
        </p:txBody>
      </p:sp>
      <p:sp>
        <p:nvSpPr>
          <p:cNvPr id="23" name="TextBox 22">
            <a:extLst>
              <a:ext uri="{FF2B5EF4-FFF2-40B4-BE49-F238E27FC236}">
                <a16:creationId xmlns:a16="http://schemas.microsoft.com/office/drawing/2014/main" id="{E5450C74-46EF-53E9-B781-456B94F1EAB7}"/>
              </a:ext>
            </a:extLst>
          </p:cNvPr>
          <p:cNvSpPr txBox="1"/>
          <p:nvPr/>
        </p:nvSpPr>
        <p:spPr>
          <a:xfrm>
            <a:off x="630256" y="4405695"/>
            <a:ext cx="6557353" cy="1938992"/>
          </a:xfrm>
          <a:prstGeom prst="rect">
            <a:avLst/>
          </a:prstGeom>
          <a:noFill/>
        </p:spPr>
        <p:txBody>
          <a:bodyPr wrap="square">
            <a:spAutoFit/>
          </a:bodyPr>
          <a:lstStyle/>
          <a:p>
            <a:pPr algn="l"/>
            <a:r>
              <a:rPr lang="en-GB" sz="2000" b="0" i="0" dirty="0">
                <a:solidFill>
                  <a:schemeClr val="bg1"/>
                </a:solidFill>
                <a:effectLst/>
                <a:latin typeface="Montserrat" pitchFamily="2" charset="77"/>
              </a:rPr>
              <a:t>Gamechanger Audio blends music and science with its revolutionary guitar distortion pedal that sustains notes like a piano pedal. </a:t>
            </a:r>
            <a:r>
              <a:rPr lang="en-GB" sz="2000" dirty="0">
                <a:solidFill>
                  <a:schemeClr val="bg1"/>
                </a:solidFill>
                <a:latin typeface="Montserrat" pitchFamily="2" charset="77"/>
              </a:rPr>
              <a:t>C</a:t>
            </a:r>
            <a:r>
              <a:rPr lang="en-GB" sz="2000" b="0" i="0" dirty="0">
                <a:solidFill>
                  <a:schemeClr val="bg1"/>
                </a:solidFill>
                <a:effectLst/>
                <a:latin typeface="Montserrat" pitchFamily="2" charset="77"/>
              </a:rPr>
              <a:t>elebrated artists use and endorse the pedal, inspiring a new generation of musicians to explore the endless possibilities with Gamechanger Audio.</a:t>
            </a:r>
          </a:p>
        </p:txBody>
      </p:sp>
      <p:sp>
        <p:nvSpPr>
          <p:cNvPr id="28" name="TextBox 27">
            <a:extLst>
              <a:ext uri="{FF2B5EF4-FFF2-40B4-BE49-F238E27FC236}">
                <a16:creationId xmlns:a16="http://schemas.microsoft.com/office/drawing/2014/main" id="{3C7C05B2-3511-F444-734A-7F5355570D6F}"/>
              </a:ext>
            </a:extLst>
          </p:cNvPr>
          <p:cNvSpPr txBox="1"/>
          <p:nvPr/>
        </p:nvSpPr>
        <p:spPr>
          <a:xfrm>
            <a:off x="634307" y="4003001"/>
            <a:ext cx="6098058" cy="477054"/>
          </a:xfrm>
          <a:prstGeom prst="rect">
            <a:avLst/>
          </a:prstGeom>
          <a:noFill/>
        </p:spPr>
        <p:txBody>
          <a:bodyPr wrap="square">
            <a:spAutoFit/>
          </a:bodyPr>
          <a:lstStyle/>
          <a:p>
            <a:r>
              <a:rPr lang="en-GB" sz="2500" b="1" dirty="0">
                <a:solidFill>
                  <a:schemeClr val="bg1"/>
                </a:solidFill>
                <a:latin typeface="Montserrat" pitchFamily="2" charset="77"/>
              </a:rPr>
              <a:t>Success</a:t>
            </a:r>
            <a:endParaRPr lang="en-GB" sz="2500" dirty="0">
              <a:solidFill>
                <a:schemeClr val="bg1"/>
              </a:solidFill>
              <a:latin typeface="Montserrat" pitchFamily="2" charset="77"/>
            </a:endParaRPr>
          </a:p>
        </p:txBody>
      </p:sp>
    </p:spTree>
    <p:extLst>
      <p:ext uri="{BB962C8B-B14F-4D97-AF65-F5344CB8AC3E}">
        <p14:creationId xmlns:p14="http://schemas.microsoft.com/office/powerpoint/2010/main" val="3455892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C84F4-609A-796F-E321-A43D7A0E75BB}"/>
              </a:ext>
            </a:extLst>
          </p:cNvPr>
          <p:cNvSpPr>
            <a:spLocks noGrp="1"/>
          </p:cNvSpPr>
          <p:nvPr>
            <p:ph type="title"/>
          </p:nvPr>
        </p:nvSpPr>
        <p:spPr>
          <a:xfrm>
            <a:off x="804582" y="3048000"/>
            <a:ext cx="7767918" cy="3177987"/>
          </a:xfrm>
        </p:spPr>
        <p:txBody>
          <a:bodyPr>
            <a:normAutofit/>
          </a:bodyPr>
          <a:lstStyle/>
          <a:p>
            <a:r>
              <a:rPr lang="en-GB" sz="2500" i="1" dirty="0">
                <a:solidFill>
                  <a:schemeClr val="accent4">
                    <a:lumMod val="40000"/>
                    <a:lumOff val="60000"/>
                  </a:schemeClr>
                </a:solidFill>
              </a:rPr>
              <a:t>Latvia continues its path to becoming the headquarters of sustainable innovation</a:t>
            </a:r>
            <a:br>
              <a:rPr lang="en-GB" sz="2500" i="1" dirty="0">
                <a:solidFill>
                  <a:schemeClr val="accent4">
                    <a:lumMod val="40000"/>
                    <a:lumOff val="60000"/>
                  </a:schemeClr>
                </a:solidFill>
              </a:rPr>
            </a:br>
            <a:r>
              <a:rPr lang="en-GB" sz="2500" i="1" dirty="0">
                <a:solidFill>
                  <a:schemeClr val="accent4">
                    <a:lumMod val="40000"/>
                    <a:lumOff val="60000"/>
                  </a:schemeClr>
                </a:solidFill>
              </a:rPr>
              <a:t>in our global mission.</a:t>
            </a:r>
            <a:br>
              <a:rPr lang="en-GB" sz="2500" i="1" dirty="0">
                <a:solidFill>
                  <a:schemeClr val="accent4">
                    <a:lumMod val="40000"/>
                    <a:lumOff val="60000"/>
                  </a:schemeClr>
                </a:solidFill>
              </a:rPr>
            </a:br>
            <a:br>
              <a:rPr lang="en-GB" sz="2500" i="1" dirty="0">
                <a:solidFill>
                  <a:schemeClr val="accent4">
                    <a:lumMod val="40000"/>
                    <a:lumOff val="60000"/>
                  </a:schemeClr>
                </a:solidFill>
              </a:rPr>
            </a:br>
            <a:r>
              <a:rPr lang="en-GB" sz="2500" i="1" dirty="0">
                <a:solidFill>
                  <a:schemeClr val="accent4">
                    <a:lumMod val="40000"/>
                    <a:lumOff val="60000"/>
                  </a:schemeClr>
                </a:solidFill>
              </a:rPr>
              <a:t>We encourage you to join us on this exciting journey.</a:t>
            </a:r>
            <a:br>
              <a:rPr lang="en-GB" sz="2500" i="1" dirty="0">
                <a:solidFill>
                  <a:schemeClr val="accent4">
                    <a:lumMod val="40000"/>
                    <a:lumOff val="60000"/>
                  </a:schemeClr>
                </a:solidFill>
              </a:rPr>
            </a:br>
            <a:r>
              <a:rPr lang="en-GB" sz="2500" i="1" dirty="0">
                <a:solidFill>
                  <a:schemeClr val="accent4">
                    <a:lumMod val="40000"/>
                    <a:lumOff val="60000"/>
                  </a:schemeClr>
                </a:solidFill>
              </a:rPr>
              <a:t> </a:t>
            </a:r>
            <a:br>
              <a:rPr lang="en-GB" sz="2500" i="1" dirty="0">
                <a:solidFill>
                  <a:schemeClr val="accent4">
                    <a:lumMod val="40000"/>
                    <a:lumOff val="60000"/>
                  </a:schemeClr>
                </a:solidFill>
              </a:rPr>
            </a:br>
            <a:r>
              <a:rPr lang="en-GB" sz="2500" i="1" dirty="0">
                <a:solidFill>
                  <a:schemeClr val="accent4">
                    <a:lumMod val="40000"/>
                    <a:lumOff val="60000"/>
                  </a:schemeClr>
                </a:solidFill>
              </a:rPr>
              <a:t>#</a:t>
            </a:r>
            <a:r>
              <a:rPr lang="en-GB" sz="2500" i="1" dirty="0" err="1">
                <a:solidFill>
                  <a:schemeClr val="accent4">
                    <a:lumMod val="40000"/>
                    <a:lumOff val="60000"/>
                  </a:schemeClr>
                </a:solidFill>
              </a:rPr>
              <a:t>missionLatvia</a:t>
            </a:r>
            <a:endParaRPr lang="en-LV" sz="2500" i="1" dirty="0">
              <a:solidFill>
                <a:schemeClr val="accent4">
                  <a:lumMod val="40000"/>
                  <a:lumOff val="60000"/>
                </a:schemeClr>
              </a:solidFill>
            </a:endParaRPr>
          </a:p>
        </p:txBody>
      </p:sp>
    </p:spTree>
    <p:extLst>
      <p:ext uri="{BB962C8B-B14F-4D97-AF65-F5344CB8AC3E}">
        <p14:creationId xmlns:p14="http://schemas.microsoft.com/office/powerpoint/2010/main" val="1442523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a:extLst>
              <a:ext uri="{FF2B5EF4-FFF2-40B4-BE49-F238E27FC236}">
                <a16:creationId xmlns:a16="http://schemas.microsoft.com/office/drawing/2014/main" id="{3C8C52E0-B0B9-EE35-10BF-650CABF5B893}"/>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p:blipFill>
        <p:spPr>
          <a:xfrm>
            <a:off x="6415482" y="1042785"/>
            <a:ext cx="5172635" cy="5144319"/>
          </a:xfrm>
        </p:spPr>
      </p:pic>
      <p:sp>
        <p:nvSpPr>
          <p:cNvPr id="7" name="Title 1">
            <a:extLst>
              <a:ext uri="{FF2B5EF4-FFF2-40B4-BE49-F238E27FC236}">
                <a16:creationId xmlns:a16="http://schemas.microsoft.com/office/drawing/2014/main" id="{58AB99B7-5375-4832-F341-EA3BE2028CCB}"/>
              </a:ext>
            </a:extLst>
          </p:cNvPr>
          <p:cNvSpPr txBox="1">
            <a:spLocks/>
          </p:cNvSpPr>
          <p:nvPr/>
        </p:nvSpPr>
        <p:spPr>
          <a:xfrm>
            <a:off x="603883" y="1042785"/>
            <a:ext cx="4507083" cy="1087387"/>
          </a:xfrm>
          <a:prstGeom prst="rect">
            <a:avLst/>
          </a:prstGeom>
        </p:spPr>
        <p:txBody>
          <a:bodyPr>
            <a:normAutofit/>
          </a:bodyPr>
          <a:lstStyle>
            <a:lvl1pPr algn="l" defTabSz="914400" rtl="0" eaLnBrk="1" latinLnBrk="0" hangingPunct="1">
              <a:lnSpc>
                <a:spcPct val="90000"/>
              </a:lnSpc>
              <a:spcBef>
                <a:spcPct val="0"/>
              </a:spcBef>
              <a:buNone/>
              <a:defRPr sz="3200" b="1" i="0" kern="1200">
                <a:solidFill>
                  <a:schemeClr val="bg1"/>
                </a:solidFill>
                <a:latin typeface="Montserrat" pitchFamily="2" charset="77"/>
                <a:ea typeface="+mj-ea"/>
                <a:cs typeface="+mj-cs"/>
              </a:defRPr>
            </a:lvl1pPr>
          </a:lstStyle>
          <a:p>
            <a:r>
              <a:rPr lang="en-GB" i="1" dirty="0">
                <a:solidFill>
                  <a:schemeClr val="tx1"/>
                </a:solidFill>
              </a:rPr>
              <a:t>The innovative landscape of Latvia </a:t>
            </a:r>
            <a:endParaRPr lang="en-LV" dirty="0">
              <a:solidFill>
                <a:schemeClr val="tx1"/>
              </a:solidFill>
            </a:endParaRPr>
          </a:p>
        </p:txBody>
      </p:sp>
      <p:sp>
        <p:nvSpPr>
          <p:cNvPr id="8" name="Content Placeholder 2">
            <a:extLst>
              <a:ext uri="{FF2B5EF4-FFF2-40B4-BE49-F238E27FC236}">
                <a16:creationId xmlns:a16="http://schemas.microsoft.com/office/drawing/2014/main" id="{97AD0795-BAD5-CC6E-1A9D-05175F2105F1}"/>
              </a:ext>
            </a:extLst>
          </p:cNvPr>
          <p:cNvSpPr txBox="1">
            <a:spLocks/>
          </p:cNvSpPr>
          <p:nvPr/>
        </p:nvSpPr>
        <p:spPr>
          <a:xfrm>
            <a:off x="603884" y="2605944"/>
            <a:ext cx="5492116" cy="32092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bg1"/>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i="0" kern="1200">
                <a:solidFill>
                  <a:schemeClr val="bg1"/>
                </a:solidFill>
                <a:latin typeface="Montserra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200" b="0" i="0" kern="1200">
                <a:solidFill>
                  <a:schemeClr val="bg1"/>
                </a:solidFill>
                <a:latin typeface="Montserra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200" b="0" i="0" kern="1200">
                <a:solidFill>
                  <a:schemeClr val="bg1"/>
                </a:solidFill>
                <a:latin typeface="Montserra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200" b="0" i="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spc="-94" dirty="0">
                <a:solidFill>
                  <a:schemeClr val="tx1"/>
                </a:solidFill>
              </a:rPr>
              <a:t>Latvia's creativity and restless spirit are ingrained in our nature, fuelled by our unique location and traditions. </a:t>
            </a:r>
          </a:p>
          <a:p>
            <a:r>
              <a:rPr lang="en-GB" sz="2400" spc="-94" dirty="0">
                <a:solidFill>
                  <a:schemeClr val="tx1"/>
                </a:solidFill>
              </a:rPr>
              <a:t>Our strong values foster excellence and inspire mission-oriented innovators.</a:t>
            </a:r>
            <a:r>
              <a:rPr lang="en-GB" sz="2400" spc="-94" dirty="0">
                <a:solidFill>
                  <a:schemeClr val="tx1"/>
                </a:solidFill>
                <a:sym typeface="Sofia Pro Regular"/>
              </a:rPr>
              <a:t> </a:t>
            </a:r>
          </a:p>
          <a:p>
            <a:r>
              <a:rPr lang="en-GB" sz="2400" spc="-94" dirty="0">
                <a:solidFill>
                  <a:schemeClr val="tx1"/>
                </a:solidFill>
                <a:sym typeface="Sofia Pro Regular"/>
              </a:rPr>
              <a:t>We excel at connecting the right dots for breakthrough innovations. </a:t>
            </a:r>
          </a:p>
          <a:p>
            <a:endParaRPr lang="en-GB" sz="2400" spc="-94" dirty="0">
              <a:solidFill>
                <a:schemeClr val="tx1"/>
              </a:solidFill>
              <a:sym typeface="Sofia Pro Regular"/>
            </a:endParaRPr>
          </a:p>
          <a:p>
            <a:endParaRPr lang="en-LV" sz="2400" dirty="0">
              <a:solidFill>
                <a:schemeClr val="tx1"/>
              </a:solidFill>
            </a:endParaRPr>
          </a:p>
        </p:txBody>
      </p:sp>
    </p:spTree>
    <p:extLst>
      <p:ext uri="{BB962C8B-B14F-4D97-AF65-F5344CB8AC3E}">
        <p14:creationId xmlns:p14="http://schemas.microsoft.com/office/powerpoint/2010/main" val="84870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9DC0D-F691-B4DE-FD6E-ED28E37211A1}"/>
              </a:ext>
            </a:extLst>
          </p:cNvPr>
          <p:cNvSpPr>
            <a:spLocks noGrp="1"/>
          </p:cNvSpPr>
          <p:nvPr>
            <p:ph type="title"/>
          </p:nvPr>
        </p:nvSpPr>
        <p:spPr>
          <a:xfrm>
            <a:off x="630255" y="410920"/>
            <a:ext cx="5753956" cy="1087387"/>
          </a:xfrm>
        </p:spPr>
        <p:txBody>
          <a:bodyPr>
            <a:noAutofit/>
          </a:bodyPr>
          <a:lstStyle/>
          <a:p>
            <a:r>
              <a:rPr lang="en-GB" sz="3500" i="1" dirty="0">
                <a:solidFill>
                  <a:schemeClr val="bg2">
                    <a:lumMod val="50000"/>
                  </a:schemeClr>
                </a:solidFill>
                <a:latin typeface="Montserrat" pitchFamily="2" charset="77"/>
              </a:rPr>
              <a:t>Legendary blue jeans</a:t>
            </a:r>
            <a:br>
              <a:rPr lang="en-GB" sz="3500" i="1" dirty="0">
                <a:solidFill>
                  <a:schemeClr val="bg2">
                    <a:lumMod val="50000"/>
                  </a:schemeClr>
                </a:solidFill>
                <a:latin typeface="Montserrat" pitchFamily="2" charset="77"/>
              </a:rPr>
            </a:br>
            <a:br>
              <a:rPr lang="en-LV" sz="3500" b="1" i="1" dirty="0">
                <a:solidFill>
                  <a:srgbClr val="FFFFFF"/>
                </a:solidFill>
              </a:rPr>
            </a:br>
            <a:endParaRPr lang="en-LV" sz="3500" i="1" dirty="0">
              <a:solidFill>
                <a:schemeClr val="bg2">
                  <a:lumMod val="50000"/>
                </a:schemeClr>
              </a:solidFill>
            </a:endParaRPr>
          </a:p>
        </p:txBody>
      </p:sp>
      <p:pic>
        <p:nvPicPr>
          <p:cNvPr id="20" name="Picture Placeholder 19" descr="A close up of a person's jeans with a label on it&#10;&#10;Description automatically generated with low confidence">
            <a:extLst>
              <a:ext uri="{FF2B5EF4-FFF2-40B4-BE49-F238E27FC236}">
                <a16:creationId xmlns:a16="http://schemas.microsoft.com/office/drawing/2014/main" id="{F1A9ADAF-3C81-6386-B344-F3F80A616FE0}"/>
              </a:ext>
            </a:extLst>
          </p:cNvPr>
          <p:cNvPicPr>
            <a:picLocks noGrp="1" noChangeAspect="1"/>
          </p:cNvPicPr>
          <p:nvPr>
            <p:ph type="pic" sz="quarter" idx="16"/>
          </p:nvPr>
        </p:nvPicPr>
        <p:blipFill>
          <a:blip r:embed="rId3" cstate="hqprint">
            <a:grayscl/>
            <a:extLst>
              <a:ext uri="{BEBA8EAE-BF5A-486C-A8C5-ECC9F3942E4B}">
                <a14:imgProps xmlns:a14="http://schemas.microsoft.com/office/drawing/2010/main">
                  <a14:imgLayer r:embed="rId4">
                    <a14:imgEffect>
                      <a14:artisticFilmGrain grainSize="72"/>
                    </a14:imgEffect>
                  </a14:imgLayer>
                </a14:imgProps>
              </a:ex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A8D25F6D-2A99-AD3C-661E-E3702F68F8BD}"/>
              </a:ext>
            </a:extLst>
          </p:cNvPr>
          <p:cNvSpPr txBox="1"/>
          <p:nvPr/>
        </p:nvSpPr>
        <p:spPr>
          <a:xfrm>
            <a:off x="631111" y="1136873"/>
            <a:ext cx="6101254" cy="477054"/>
          </a:xfrm>
          <a:prstGeom prst="rect">
            <a:avLst/>
          </a:prstGeom>
          <a:noFill/>
        </p:spPr>
        <p:txBody>
          <a:bodyPr wrap="square">
            <a:spAutoFit/>
          </a:bodyPr>
          <a:lstStyle/>
          <a:p>
            <a:r>
              <a:rPr lang="en-GB" sz="2500" b="1" i="1" dirty="0">
                <a:solidFill>
                  <a:schemeClr val="bg2">
                    <a:lumMod val="50000"/>
                  </a:schemeClr>
                </a:solidFill>
                <a:latin typeface="Montserrat" pitchFamily="2" charset="77"/>
              </a:rPr>
              <a:t>Jacob W. Davis</a:t>
            </a:r>
            <a:endParaRPr lang="en-LV" sz="2500" i="1" dirty="0"/>
          </a:p>
        </p:txBody>
      </p:sp>
      <p:pic>
        <p:nvPicPr>
          <p:cNvPr id="29" name="Picture Placeholder 28" descr="A picture containing text, newspaper, receipt&#10;&#10;Description automatically generated">
            <a:extLst>
              <a:ext uri="{FF2B5EF4-FFF2-40B4-BE49-F238E27FC236}">
                <a16:creationId xmlns:a16="http://schemas.microsoft.com/office/drawing/2014/main" id="{303B4AC2-6A97-0A63-954D-898600D6B734}"/>
              </a:ext>
            </a:extLst>
          </p:cNvPr>
          <p:cNvPicPr>
            <a:picLocks noGrp="1" noChangeAspect="1"/>
          </p:cNvPicPr>
          <p:nvPr>
            <p:ph type="pic" sz="quarter" idx="15"/>
          </p:nvPr>
        </p:nvPicPr>
        <p:blipFill>
          <a:blip r:embed="rId5" cstate="hqprint">
            <a:extLst>
              <a:ext uri="{BEBA8EAE-BF5A-486C-A8C5-ECC9F3942E4B}">
                <a14:imgProps xmlns:a14="http://schemas.microsoft.com/office/drawing/2010/main">
                  <a14:imgLayer r:embed="rId6">
                    <a14:imgEffect>
                      <a14:artisticFilmGrain trans="27000"/>
                    </a14:imgEffect>
                  </a14:imgLayer>
                </a14:imgProps>
              </a:ext>
              <a:ext uri="{28A0092B-C50C-407E-A947-70E740481C1C}">
                <a14:useLocalDpi xmlns:a14="http://schemas.microsoft.com/office/drawing/2010/main"/>
              </a:ext>
            </a:extLst>
          </a:blip>
          <a:srcRect t="10162" b="10162"/>
          <a:stretch>
            <a:fillRect/>
          </a:stretch>
        </p:blipFill>
        <p:spPr/>
      </p:pic>
      <p:sp>
        <p:nvSpPr>
          <p:cNvPr id="8" name="TextBox 7">
            <a:extLst>
              <a:ext uri="{FF2B5EF4-FFF2-40B4-BE49-F238E27FC236}">
                <a16:creationId xmlns:a16="http://schemas.microsoft.com/office/drawing/2014/main" id="{728FCF12-85EB-6753-EF3B-E4BC8DD88B46}"/>
              </a:ext>
            </a:extLst>
          </p:cNvPr>
          <p:cNvSpPr txBox="1"/>
          <p:nvPr/>
        </p:nvSpPr>
        <p:spPr>
          <a:xfrm>
            <a:off x="634308" y="4439825"/>
            <a:ext cx="6098057" cy="1631216"/>
          </a:xfrm>
          <a:prstGeom prst="rect">
            <a:avLst/>
          </a:prstGeom>
          <a:noFill/>
        </p:spPr>
        <p:txBody>
          <a:bodyPr wrap="square">
            <a:spAutoFit/>
          </a:bodyPr>
          <a:lstStyle/>
          <a:p>
            <a:r>
              <a:rPr lang="en-GB" sz="2000" b="0" i="0" dirty="0">
                <a:effectLst/>
                <a:latin typeface="Montserrat" pitchFamily="2" charset="77"/>
              </a:rPr>
              <a:t>Latvian tailor Jacob W. Davis created durable work pants by borrowing denim from bedspread manufacturing, reinforcing it with rivets and became partner with Levi Strauss to make blue jeans available for everyone.</a:t>
            </a:r>
            <a:endParaRPr lang="en-LV" sz="2000" dirty="0">
              <a:latin typeface="Montserrat" pitchFamily="2" charset="77"/>
            </a:endParaRPr>
          </a:p>
        </p:txBody>
      </p:sp>
      <p:sp>
        <p:nvSpPr>
          <p:cNvPr id="15" name="TextBox 14">
            <a:extLst>
              <a:ext uri="{FF2B5EF4-FFF2-40B4-BE49-F238E27FC236}">
                <a16:creationId xmlns:a16="http://schemas.microsoft.com/office/drawing/2014/main" id="{0EDCC86D-0BEF-5F4D-A8DB-D5E5D37A7368}"/>
              </a:ext>
            </a:extLst>
          </p:cNvPr>
          <p:cNvSpPr txBox="1"/>
          <p:nvPr/>
        </p:nvSpPr>
        <p:spPr>
          <a:xfrm>
            <a:off x="634307" y="4003001"/>
            <a:ext cx="6098058" cy="477054"/>
          </a:xfrm>
          <a:prstGeom prst="rect">
            <a:avLst/>
          </a:prstGeom>
          <a:noFill/>
        </p:spPr>
        <p:txBody>
          <a:bodyPr wrap="square">
            <a:spAutoFit/>
          </a:bodyPr>
          <a:lstStyle/>
          <a:p>
            <a:r>
              <a:rPr lang="en-GB" sz="2500" b="1" dirty="0">
                <a:latin typeface="Montserrat" pitchFamily="2" charset="77"/>
              </a:rPr>
              <a:t>Success</a:t>
            </a:r>
            <a:endParaRPr lang="en-GB" sz="2500" dirty="0">
              <a:latin typeface="Montserrat" pitchFamily="2" charset="77"/>
            </a:endParaRPr>
          </a:p>
        </p:txBody>
      </p:sp>
      <p:sp>
        <p:nvSpPr>
          <p:cNvPr id="16" name="TextBox 15">
            <a:extLst>
              <a:ext uri="{FF2B5EF4-FFF2-40B4-BE49-F238E27FC236}">
                <a16:creationId xmlns:a16="http://schemas.microsoft.com/office/drawing/2014/main" id="{F95CFF61-42D3-49FE-4291-D2941162703E}"/>
              </a:ext>
            </a:extLst>
          </p:cNvPr>
          <p:cNvSpPr txBox="1"/>
          <p:nvPr/>
        </p:nvSpPr>
        <p:spPr>
          <a:xfrm>
            <a:off x="630255" y="2784145"/>
            <a:ext cx="4891314" cy="1054135"/>
          </a:xfrm>
          <a:prstGeom prst="rect">
            <a:avLst/>
          </a:prstGeom>
          <a:noFill/>
        </p:spPr>
        <p:txBody>
          <a:bodyPr wrap="square">
            <a:spAutoFit/>
          </a:bodyPr>
          <a:lstStyle/>
          <a:p>
            <a:pPr algn="l" defTabSz="652145">
              <a:lnSpc>
                <a:spcPct val="90000"/>
              </a:lnSpc>
              <a:spcBef>
                <a:spcPts val="1400"/>
              </a:spcBef>
              <a:defRPr sz="2765" b="0" spc="-79">
                <a:solidFill>
                  <a:srgbClr val="14AE98"/>
                </a:solidFill>
                <a:latin typeface="Sofia Pro Regular"/>
                <a:ea typeface="Sofia Pro Regular"/>
                <a:cs typeface="Sofia Pro Regular"/>
                <a:sym typeface="Sofia Pro Regular"/>
              </a:defRPr>
            </a:pPr>
            <a:r>
              <a:rPr lang="en-GB" sz="2500" b="1" dirty="0">
                <a:solidFill>
                  <a:schemeClr val="accent6">
                    <a:lumMod val="10000"/>
                  </a:schemeClr>
                </a:solidFill>
                <a:latin typeface="Montserrat" pitchFamily="2" charset="77"/>
              </a:rPr>
              <a:t>Mission</a:t>
            </a:r>
          </a:p>
          <a:p>
            <a:r>
              <a:rPr lang="en-GB" sz="2000" dirty="0">
                <a:solidFill>
                  <a:schemeClr val="bg2">
                    <a:lumMod val="50000"/>
                  </a:schemeClr>
                </a:solidFill>
                <a:latin typeface="Montserrat" pitchFamily="2" charset="77"/>
              </a:rPr>
              <a:t>To create comfortable and durable work trousers.</a:t>
            </a:r>
          </a:p>
        </p:txBody>
      </p:sp>
    </p:spTree>
    <p:extLst>
      <p:ext uri="{BB962C8B-B14F-4D97-AF65-F5344CB8AC3E}">
        <p14:creationId xmlns:p14="http://schemas.microsoft.com/office/powerpoint/2010/main" val="1214006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9DC0D-F691-B4DE-FD6E-ED28E37211A1}"/>
              </a:ext>
            </a:extLst>
          </p:cNvPr>
          <p:cNvSpPr>
            <a:spLocks noGrp="1"/>
          </p:cNvSpPr>
          <p:nvPr>
            <p:ph type="title"/>
          </p:nvPr>
        </p:nvSpPr>
        <p:spPr>
          <a:xfrm>
            <a:off x="630255" y="410920"/>
            <a:ext cx="5753956" cy="1087387"/>
          </a:xfrm>
        </p:spPr>
        <p:txBody>
          <a:bodyPr>
            <a:noAutofit/>
          </a:bodyPr>
          <a:lstStyle/>
          <a:p>
            <a:r>
              <a:rPr lang="lv-LV" sz="3500" i="1" dirty="0" err="1">
                <a:solidFill>
                  <a:schemeClr val="bg1"/>
                </a:solidFill>
                <a:latin typeface="Montserrat" pitchFamily="2" charset="77"/>
              </a:rPr>
              <a:t>Spacesuits</a:t>
            </a:r>
            <a:r>
              <a:rPr lang="lv-LV" sz="3500" i="1" dirty="0">
                <a:solidFill>
                  <a:schemeClr val="bg1"/>
                </a:solidFill>
                <a:latin typeface="Montserrat" pitchFamily="2" charset="77"/>
              </a:rPr>
              <a:t> to </a:t>
            </a:r>
            <a:r>
              <a:rPr lang="lv-LV" sz="3500" i="1" dirty="0" err="1">
                <a:solidFill>
                  <a:schemeClr val="bg1"/>
                </a:solidFill>
                <a:latin typeface="Montserrat" pitchFamily="2" charset="77"/>
              </a:rPr>
              <a:t>fly</a:t>
            </a:r>
            <a:r>
              <a:rPr lang="lv-LV" sz="3500" i="1" dirty="0">
                <a:solidFill>
                  <a:schemeClr val="bg1"/>
                </a:solidFill>
                <a:latin typeface="Montserrat" pitchFamily="2" charset="77"/>
              </a:rPr>
              <a:t> </a:t>
            </a:r>
            <a:r>
              <a:rPr lang="lv-LV" sz="3500" i="1" dirty="0" err="1">
                <a:solidFill>
                  <a:schemeClr val="bg1"/>
                </a:solidFill>
                <a:latin typeface="Montserrat" pitchFamily="2" charset="77"/>
              </a:rPr>
              <a:t>higher</a:t>
            </a:r>
            <a:endParaRPr lang="en-LV" sz="3500" i="1" dirty="0">
              <a:solidFill>
                <a:schemeClr val="bg1"/>
              </a:solidFill>
            </a:endParaRPr>
          </a:p>
        </p:txBody>
      </p:sp>
      <p:sp>
        <p:nvSpPr>
          <p:cNvPr id="9" name="TextBox 8">
            <a:extLst>
              <a:ext uri="{FF2B5EF4-FFF2-40B4-BE49-F238E27FC236}">
                <a16:creationId xmlns:a16="http://schemas.microsoft.com/office/drawing/2014/main" id="{A8D25F6D-2A99-AD3C-661E-E3702F68F8BD}"/>
              </a:ext>
            </a:extLst>
          </p:cNvPr>
          <p:cNvSpPr txBox="1"/>
          <p:nvPr/>
        </p:nvSpPr>
        <p:spPr>
          <a:xfrm>
            <a:off x="631111" y="1136873"/>
            <a:ext cx="6101254" cy="477054"/>
          </a:xfrm>
          <a:prstGeom prst="rect">
            <a:avLst/>
          </a:prstGeom>
          <a:noFill/>
        </p:spPr>
        <p:txBody>
          <a:bodyPr wrap="square">
            <a:spAutoFit/>
          </a:bodyPr>
          <a:lstStyle/>
          <a:p>
            <a:r>
              <a:rPr lang="en-GB" sz="2500" b="1" i="1" dirty="0">
                <a:solidFill>
                  <a:schemeClr val="bg1"/>
                </a:solidFill>
                <a:latin typeface="Montserrat" pitchFamily="2" charset="77"/>
              </a:rPr>
              <a:t>John D. Akerman</a:t>
            </a:r>
            <a:endParaRPr lang="en-LV" sz="2500" i="1" dirty="0">
              <a:solidFill>
                <a:schemeClr val="bg1"/>
              </a:solidFill>
            </a:endParaRPr>
          </a:p>
        </p:txBody>
      </p:sp>
      <p:pic>
        <p:nvPicPr>
          <p:cNvPr id="13" name="Picture Placeholder 12" descr="A plane flying in the sky&#10;&#10;Description automatically generated with low confidence">
            <a:extLst>
              <a:ext uri="{FF2B5EF4-FFF2-40B4-BE49-F238E27FC236}">
                <a16:creationId xmlns:a16="http://schemas.microsoft.com/office/drawing/2014/main" id="{A74B3A26-E24F-E2E2-7AF5-900E8EA7EC29}"/>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a:fillRect/>
          </a:stretch>
        </p:blipFill>
        <p:spPr>
          <a:xfrm>
            <a:off x="7209798" y="490669"/>
            <a:ext cx="3368675" cy="3349625"/>
          </a:xfrm>
        </p:spPr>
      </p:pic>
      <p:pic>
        <p:nvPicPr>
          <p:cNvPr id="26" name="Picture Placeholder 25" descr="A picture containing text, outdoor, person, weapon&#10;&#10;Description automatically generated">
            <a:extLst>
              <a:ext uri="{FF2B5EF4-FFF2-40B4-BE49-F238E27FC236}">
                <a16:creationId xmlns:a16="http://schemas.microsoft.com/office/drawing/2014/main" id="{F5526A67-2C93-6677-014C-207A765CD2D5}"/>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l="16056" r="16056"/>
          <a:stretch>
            <a:fillRect/>
          </a:stretch>
        </p:blipFill>
        <p:spPr>
          <a:xfrm>
            <a:off x="8191380" y="3211663"/>
            <a:ext cx="3369030" cy="3350587"/>
          </a:xfrm>
        </p:spPr>
      </p:pic>
      <p:sp>
        <p:nvSpPr>
          <p:cNvPr id="29" name="TextBox 28">
            <a:extLst>
              <a:ext uri="{FF2B5EF4-FFF2-40B4-BE49-F238E27FC236}">
                <a16:creationId xmlns:a16="http://schemas.microsoft.com/office/drawing/2014/main" id="{BB988189-2562-7178-8F49-C531987A8668}"/>
              </a:ext>
            </a:extLst>
          </p:cNvPr>
          <p:cNvSpPr txBox="1"/>
          <p:nvPr/>
        </p:nvSpPr>
        <p:spPr>
          <a:xfrm>
            <a:off x="629901" y="3782135"/>
            <a:ext cx="6804866" cy="1938992"/>
          </a:xfrm>
          <a:prstGeom prst="rect">
            <a:avLst/>
          </a:prstGeom>
          <a:noFill/>
        </p:spPr>
        <p:txBody>
          <a:bodyPr wrap="square">
            <a:spAutoFit/>
          </a:bodyPr>
          <a:lstStyle/>
          <a:p>
            <a:r>
              <a:rPr lang="en-GB" sz="2000" b="0" i="0" dirty="0">
                <a:solidFill>
                  <a:schemeClr val="bg1"/>
                </a:solidFill>
                <a:effectLst/>
                <a:latin typeface="Montserrat" pitchFamily="2" charset="77"/>
              </a:rPr>
              <a:t>Latvian pilot and engineer John D. Akerman's innovative experiments caught the attention of Boeing and Bell Aircraft leading to design of revolutionary suits recognized by NASA for enabling pilots to soar to unprecedented heights and tackle harsh conditions with comfort and safety.</a:t>
            </a:r>
            <a:endParaRPr lang="en-LV" sz="2000" dirty="0">
              <a:solidFill>
                <a:schemeClr val="bg1"/>
              </a:solidFill>
              <a:latin typeface="Montserrat" pitchFamily="2" charset="77"/>
            </a:endParaRPr>
          </a:p>
        </p:txBody>
      </p:sp>
      <p:sp>
        <p:nvSpPr>
          <p:cNvPr id="34" name="TextBox 33">
            <a:extLst>
              <a:ext uri="{FF2B5EF4-FFF2-40B4-BE49-F238E27FC236}">
                <a16:creationId xmlns:a16="http://schemas.microsoft.com/office/drawing/2014/main" id="{562E2316-BAE2-34CB-EAEE-7F7F6F56FC0C}"/>
              </a:ext>
            </a:extLst>
          </p:cNvPr>
          <p:cNvSpPr txBox="1"/>
          <p:nvPr/>
        </p:nvSpPr>
        <p:spPr>
          <a:xfrm>
            <a:off x="634307" y="3360184"/>
            <a:ext cx="6098058" cy="477054"/>
          </a:xfrm>
          <a:prstGeom prst="rect">
            <a:avLst/>
          </a:prstGeom>
          <a:noFill/>
        </p:spPr>
        <p:txBody>
          <a:bodyPr wrap="square">
            <a:spAutoFit/>
          </a:bodyPr>
          <a:lstStyle/>
          <a:p>
            <a:r>
              <a:rPr lang="en-GB" sz="2500" b="1" dirty="0">
                <a:solidFill>
                  <a:schemeClr val="bg1"/>
                </a:solidFill>
                <a:latin typeface="Montserrat" pitchFamily="2" charset="77"/>
              </a:rPr>
              <a:t>Success</a:t>
            </a:r>
            <a:endParaRPr lang="en-GB" sz="2500" dirty="0">
              <a:solidFill>
                <a:schemeClr val="bg1"/>
              </a:solidFill>
              <a:latin typeface="Montserrat" pitchFamily="2" charset="77"/>
            </a:endParaRPr>
          </a:p>
        </p:txBody>
      </p:sp>
      <p:sp>
        <p:nvSpPr>
          <p:cNvPr id="35" name="TextBox 34">
            <a:extLst>
              <a:ext uri="{FF2B5EF4-FFF2-40B4-BE49-F238E27FC236}">
                <a16:creationId xmlns:a16="http://schemas.microsoft.com/office/drawing/2014/main" id="{E84D00C4-521C-19B8-5D66-0C23904BAFDF}"/>
              </a:ext>
            </a:extLst>
          </p:cNvPr>
          <p:cNvSpPr txBox="1"/>
          <p:nvPr/>
        </p:nvSpPr>
        <p:spPr>
          <a:xfrm>
            <a:off x="629900" y="2086225"/>
            <a:ext cx="6536355" cy="1092607"/>
          </a:xfrm>
          <a:prstGeom prst="rect">
            <a:avLst/>
          </a:prstGeom>
          <a:noFill/>
        </p:spPr>
        <p:txBody>
          <a:bodyPr wrap="square">
            <a:spAutoFit/>
          </a:bodyPr>
          <a:lstStyle/>
          <a:p>
            <a:pPr algn="l" defTabSz="652145">
              <a:spcBef>
                <a:spcPts val="1400"/>
              </a:spcBef>
              <a:defRPr sz="2765" b="0" spc="-79">
                <a:solidFill>
                  <a:srgbClr val="14AE98"/>
                </a:solidFill>
                <a:latin typeface="Sofia Pro Regular"/>
                <a:ea typeface="Sofia Pro Regular"/>
                <a:cs typeface="Sofia Pro Regular"/>
                <a:sym typeface="Sofia Pro Regular"/>
              </a:defRPr>
            </a:pPr>
            <a:r>
              <a:rPr lang="en-GB" sz="2500" b="1" dirty="0">
                <a:solidFill>
                  <a:schemeClr val="bg1"/>
                </a:solidFill>
                <a:latin typeface="Montserrat" pitchFamily="2" charset="77"/>
              </a:rPr>
              <a:t>Mission</a:t>
            </a:r>
          </a:p>
          <a:p>
            <a:r>
              <a:rPr lang="en-GB" sz="2000" dirty="0">
                <a:solidFill>
                  <a:schemeClr val="bg1"/>
                </a:solidFill>
                <a:latin typeface="Montserrat" pitchFamily="2" charset="77"/>
              </a:rPr>
              <a:t>To push the boundaries of sound and technology, inspiring musicians with innovative solutions.</a:t>
            </a:r>
          </a:p>
        </p:txBody>
      </p:sp>
    </p:spTree>
    <p:extLst>
      <p:ext uri="{BB962C8B-B14F-4D97-AF65-F5344CB8AC3E}">
        <p14:creationId xmlns:p14="http://schemas.microsoft.com/office/powerpoint/2010/main" val="1781981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Placeholder 21" descr="A picture containing person&#10;&#10;Description automatically generated">
            <a:extLst>
              <a:ext uri="{FF2B5EF4-FFF2-40B4-BE49-F238E27FC236}">
                <a16:creationId xmlns:a16="http://schemas.microsoft.com/office/drawing/2014/main" id="{B0024539-5CBE-A384-4CC1-3FFF8CB80A35}"/>
              </a:ext>
            </a:extLst>
          </p:cNvPr>
          <p:cNvPicPr>
            <a:picLocks noGrp="1" noChangeAspect="1"/>
          </p:cNvPicPr>
          <p:nvPr>
            <p:ph type="pic" sz="quarter" idx="15"/>
          </p:nvPr>
        </p:nvPicPr>
        <p:blipFill>
          <a:blip r:embed="rId3" cstate="hqprint">
            <a:extLst>
              <a:ext uri="{BEBA8EAE-BF5A-486C-A8C5-ECC9F3942E4B}">
                <a14:imgProps xmlns:a14="http://schemas.microsoft.com/office/drawing/2010/main">
                  <a14:imgLayer r:embed="rId4">
                    <a14:imgEffect>
                      <a14:artisticFilmGrain trans="22000" grainSize="61"/>
                    </a14:imgEffect>
                  </a14:imgLayer>
                </a14:imgProps>
              </a:ext>
              <a:ext uri="{28A0092B-C50C-407E-A947-70E740481C1C}">
                <a14:useLocalDpi xmlns:a14="http://schemas.microsoft.com/office/drawing/2010/main"/>
              </a:ext>
            </a:extLst>
          </a:blip>
          <a:srcRect/>
          <a:stretch>
            <a:fillRect/>
          </a:stretch>
        </p:blipFill>
        <p:spPr>
          <a:xfrm>
            <a:off x="8498056" y="3609253"/>
            <a:ext cx="2774950" cy="2774950"/>
          </a:xfrm>
        </p:spPr>
      </p:pic>
      <p:sp>
        <p:nvSpPr>
          <p:cNvPr id="11" name="Title 1">
            <a:extLst>
              <a:ext uri="{FF2B5EF4-FFF2-40B4-BE49-F238E27FC236}">
                <a16:creationId xmlns:a16="http://schemas.microsoft.com/office/drawing/2014/main" id="{8DD699DB-E256-BEC8-9058-C03EB0C743AF}"/>
              </a:ext>
            </a:extLst>
          </p:cNvPr>
          <p:cNvSpPr>
            <a:spLocks noGrp="1"/>
          </p:cNvSpPr>
          <p:nvPr>
            <p:ph type="title"/>
          </p:nvPr>
        </p:nvSpPr>
        <p:spPr>
          <a:xfrm>
            <a:off x="630256" y="410920"/>
            <a:ext cx="8155632" cy="1087387"/>
          </a:xfrm>
        </p:spPr>
        <p:txBody>
          <a:bodyPr>
            <a:noAutofit/>
          </a:bodyPr>
          <a:lstStyle/>
          <a:p>
            <a:r>
              <a:rPr lang="lv-LV" sz="3500" i="1" dirty="0" err="1">
                <a:solidFill>
                  <a:schemeClr val="tx1">
                    <a:lumMod val="95000"/>
                    <a:lumOff val="5000"/>
                  </a:schemeClr>
                </a:solidFill>
                <a:latin typeface="Montserrat" pitchFamily="2" charset="77"/>
              </a:rPr>
              <a:t>Unique</a:t>
            </a:r>
            <a:r>
              <a:rPr lang="lv-LV" sz="3500" i="1" dirty="0">
                <a:solidFill>
                  <a:schemeClr val="tx1">
                    <a:lumMod val="95000"/>
                    <a:lumOff val="5000"/>
                  </a:schemeClr>
                </a:solidFill>
                <a:latin typeface="Montserrat" pitchFamily="2" charset="77"/>
              </a:rPr>
              <a:t> </a:t>
            </a:r>
            <a:r>
              <a:rPr lang="lv-LV" sz="3500" i="1" dirty="0" err="1">
                <a:solidFill>
                  <a:schemeClr val="tx1">
                    <a:lumMod val="95000"/>
                    <a:lumOff val="5000"/>
                  </a:schemeClr>
                </a:solidFill>
                <a:latin typeface="Montserrat" pitchFamily="2" charset="77"/>
              </a:rPr>
              <a:t>metal</a:t>
            </a:r>
            <a:r>
              <a:rPr lang="lv-LV" sz="3500" i="1" dirty="0">
                <a:solidFill>
                  <a:schemeClr val="tx1">
                    <a:lumMod val="95000"/>
                    <a:lumOff val="5000"/>
                  </a:schemeClr>
                </a:solidFill>
                <a:latin typeface="Montserrat" pitchFamily="2" charset="77"/>
              </a:rPr>
              <a:t> </a:t>
            </a:r>
            <a:r>
              <a:rPr lang="lv-LV" sz="3500" i="1" dirty="0" err="1">
                <a:solidFill>
                  <a:schemeClr val="tx1">
                    <a:lumMod val="95000"/>
                    <a:lumOff val="5000"/>
                  </a:schemeClr>
                </a:solidFill>
                <a:latin typeface="Montserrat" pitchFamily="2" charset="77"/>
              </a:rPr>
              <a:t>casting</a:t>
            </a:r>
            <a:r>
              <a:rPr lang="lv-LV" sz="3500" i="1" dirty="0">
                <a:solidFill>
                  <a:schemeClr val="tx1">
                    <a:lumMod val="95000"/>
                    <a:lumOff val="5000"/>
                  </a:schemeClr>
                </a:solidFill>
                <a:latin typeface="Montserrat" pitchFamily="2" charset="77"/>
              </a:rPr>
              <a:t> </a:t>
            </a:r>
            <a:r>
              <a:rPr lang="lv-LV" sz="3500" i="1" dirty="0" err="1">
                <a:solidFill>
                  <a:schemeClr val="tx1">
                    <a:lumMod val="95000"/>
                    <a:lumOff val="5000"/>
                  </a:schemeClr>
                </a:solidFill>
                <a:latin typeface="Montserrat" pitchFamily="2" charset="77"/>
              </a:rPr>
              <a:t>for</a:t>
            </a:r>
            <a:r>
              <a:rPr lang="lv-LV" sz="3500" i="1" dirty="0">
                <a:solidFill>
                  <a:schemeClr val="tx1">
                    <a:lumMod val="95000"/>
                    <a:lumOff val="5000"/>
                  </a:schemeClr>
                </a:solidFill>
                <a:latin typeface="Montserrat" pitchFamily="2" charset="77"/>
              </a:rPr>
              <a:t> cars </a:t>
            </a:r>
            <a:r>
              <a:rPr lang="lv-LV" sz="3500" i="1" dirty="0" err="1">
                <a:solidFill>
                  <a:schemeClr val="tx1">
                    <a:lumMod val="95000"/>
                    <a:lumOff val="5000"/>
                  </a:schemeClr>
                </a:solidFill>
                <a:latin typeface="Montserrat" pitchFamily="2" charset="77"/>
              </a:rPr>
              <a:t>and</a:t>
            </a:r>
            <a:r>
              <a:rPr lang="lv-LV" sz="3500" i="1" dirty="0">
                <a:solidFill>
                  <a:schemeClr val="tx1">
                    <a:lumMod val="95000"/>
                    <a:lumOff val="5000"/>
                  </a:schemeClr>
                </a:solidFill>
                <a:latin typeface="Montserrat" pitchFamily="2" charset="77"/>
              </a:rPr>
              <a:t> </a:t>
            </a:r>
            <a:r>
              <a:rPr lang="lv-LV" sz="3500" i="1" dirty="0" err="1">
                <a:solidFill>
                  <a:schemeClr val="tx1">
                    <a:lumMod val="95000"/>
                    <a:lumOff val="5000"/>
                  </a:schemeClr>
                </a:solidFill>
                <a:latin typeface="Montserrat" pitchFamily="2" charset="77"/>
              </a:rPr>
              <a:t>industry</a:t>
            </a:r>
            <a:endParaRPr lang="en-LV" sz="3500" i="1" dirty="0">
              <a:solidFill>
                <a:schemeClr val="tx1">
                  <a:lumMod val="95000"/>
                  <a:lumOff val="5000"/>
                </a:schemeClr>
              </a:solidFill>
            </a:endParaRPr>
          </a:p>
        </p:txBody>
      </p:sp>
      <p:sp>
        <p:nvSpPr>
          <p:cNvPr id="12" name="TextBox 11">
            <a:extLst>
              <a:ext uri="{FF2B5EF4-FFF2-40B4-BE49-F238E27FC236}">
                <a16:creationId xmlns:a16="http://schemas.microsoft.com/office/drawing/2014/main" id="{E8FCDBBD-3847-77B2-56D9-CD2242C920CF}"/>
              </a:ext>
            </a:extLst>
          </p:cNvPr>
          <p:cNvSpPr txBox="1"/>
          <p:nvPr/>
        </p:nvSpPr>
        <p:spPr>
          <a:xfrm>
            <a:off x="630255" y="1580224"/>
            <a:ext cx="6101254" cy="477054"/>
          </a:xfrm>
          <a:prstGeom prst="rect">
            <a:avLst/>
          </a:prstGeom>
          <a:noFill/>
        </p:spPr>
        <p:txBody>
          <a:bodyPr wrap="square">
            <a:spAutoFit/>
          </a:bodyPr>
          <a:lstStyle/>
          <a:p>
            <a:r>
              <a:rPr lang="en-GB" sz="2500" b="1" i="1" dirty="0">
                <a:solidFill>
                  <a:schemeClr val="bg1"/>
                </a:solidFill>
                <a:latin typeface="Montserrat" pitchFamily="2" charset="77"/>
              </a:rPr>
              <a:t>Janis Robins</a:t>
            </a:r>
            <a:endParaRPr lang="en-LV" sz="2500" i="1" dirty="0">
              <a:solidFill>
                <a:schemeClr val="bg1"/>
              </a:solidFill>
            </a:endParaRPr>
          </a:p>
        </p:txBody>
      </p:sp>
      <p:sp>
        <p:nvSpPr>
          <p:cNvPr id="14" name="TextBox 13">
            <a:extLst>
              <a:ext uri="{FF2B5EF4-FFF2-40B4-BE49-F238E27FC236}">
                <a16:creationId xmlns:a16="http://schemas.microsoft.com/office/drawing/2014/main" id="{9D4B31D4-9A0D-988C-B7DA-48756B31BA60}"/>
              </a:ext>
            </a:extLst>
          </p:cNvPr>
          <p:cNvSpPr txBox="1"/>
          <p:nvPr/>
        </p:nvSpPr>
        <p:spPr>
          <a:xfrm>
            <a:off x="630255" y="4440695"/>
            <a:ext cx="6476398" cy="1938992"/>
          </a:xfrm>
          <a:prstGeom prst="rect">
            <a:avLst/>
          </a:prstGeom>
          <a:noFill/>
        </p:spPr>
        <p:txBody>
          <a:bodyPr wrap="square">
            <a:spAutoFit/>
          </a:bodyPr>
          <a:lstStyle/>
          <a:p>
            <a:pPr algn="l" defTabSz="742950">
              <a:spcBef>
                <a:spcPts val="1600"/>
              </a:spcBef>
              <a:defRPr sz="3150" b="0" spc="-90">
                <a:latin typeface="Sofia Pro Regular"/>
                <a:ea typeface="Sofia Pro Regular"/>
                <a:cs typeface="Sofia Pro Regular"/>
                <a:sym typeface="Sofia Pro Regular"/>
              </a:defRPr>
            </a:pPr>
            <a:r>
              <a:rPr lang="en-GB" sz="2000" b="0" i="0" dirty="0">
                <a:solidFill>
                  <a:schemeClr val="accent6">
                    <a:lumMod val="10000"/>
                  </a:schemeClr>
                </a:solidFill>
                <a:effectLst/>
                <a:latin typeface="Montserrat" pitchFamily="2" charset="77"/>
              </a:rPr>
              <a:t>Innovator and social activist Janis Robins in the 1960s developed a unique metal casting technology, which was later adopted by "Daimler-Benz" and “John Deer”. </a:t>
            </a:r>
            <a:r>
              <a:rPr lang="en-GB" sz="2000" dirty="0">
                <a:solidFill>
                  <a:schemeClr val="accent6">
                    <a:lumMod val="10000"/>
                  </a:schemeClr>
                </a:solidFill>
                <a:latin typeface="Montserrat" pitchFamily="2" charset="77"/>
              </a:rPr>
              <a:t>His </a:t>
            </a:r>
            <a:r>
              <a:rPr lang="en-GB" sz="2000" b="0" i="0" dirty="0">
                <a:solidFill>
                  <a:schemeClr val="accent6">
                    <a:lumMod val="10000"/>
                  </a:schemeClr>
                </a:solidFill>
                <a:effectLst/>
                <a:latin typeface="Montserrat" pitchFamily="2" charset="77"/>
              </a:rPr>
              <a:t>technique is now used by 90% of metal foundries worldwide and credited with contributing to the success of Mercedes-Benz cars.</a:t>
            </a:r>
            <a:endParaRPr lang="en-GB" sz="2000" dirty="0">
              <a:solidFill>
                <a:schemeClr val="accent6">
                  <a:lumMod val="10000"/>
                </a:schemeClr>
              </a:solidFill>
              <a:latin typeface="Montserrat" pitchFamily="2" charset="77"/>
            </a:endParaRPr>
          </a:p>
        </p:txBody>
      </p:sp>
      <p:pic>
        <p:nvPicPr>
          <p:cNvPr id="18" name="Picture Placeholder 17" descr="A picture containing text, outdoor, sky, grass&#10;&#10;Description automatically generated">
            <a:extLst>
              <a:ext uri="{FF2B5EF4-FFF2-40B4-BE49-F238E27FC236}">
                <a16:creationId xmlns:a16="http://schemas.microsoft.com/office/drawing/2014/main" id="{04BECB83-5F40-4041-1770-51298D169EE1}"/>
              </a:ext>
            </a:extLst>
          </p:cNvPr>
          <p:cNvPicPr>
            <a:picLocks noGrp="1" noChangeAspect="1"/>
          </p:cNvPicPr>
          <p:nvPr>
            <p:ph type="pic" sz="quarter" idx="17"/>
          </p:nvPr>
        </p:nvPicPr>
        <p:blipFill rotWithShape="1">
          <a:blip r:embed="rId5" cstate="hqprint">
            <a:extLst>
              <a:ext uri="{28A0092B-C50C-407E-A947-70E740481C1C}">
                <a14:useLocalDpi xmlns:a14="http://schemas.microsoft.com/office/drawing/2010/main"/>
              </a:ext>
            </a:extLst>
          </a:blip>
          <a:srcRect/>
          <a:stretch/>
        </p:blipFill>
        <p:spPr>
          <a:xfrm>
            <a:off x="6551757" y="1137260"/>
            <a:ext cx="2774950" cy="2774950"/>
          </a:xfrm>
          <a:prstGeom prst="ellipse">
            <a:avLst/>
          </a:prstGeom>
        </p:spPr>
      </p:pic>
      <p:pic>
        <p:nvPicPr>
          <p:cNvPr id="7" name="Picture Placeholder 6" descr="A person putting out a fire&#10;&#10;Description automatically generated with low confidence">
            <a:extLst>
              <a:ext uri="{FF2B5EF4-FFF2-40B4-BE49-F238E27FC236}">
                <a16:creationId xmlns:a16="http://schemas.microsoft.com/office/drawing/2014/main" id="{2454EE62-DBB1-9202-EB2C-BFB9AAF1E0DD}"/>
              </a:ext>
            </a:extLst>
          </p:cNvPr>
          <p:cNvPicPr>
            <a:picLocks noGrp="1" noChangeAspect="1"/>
          </p:cNvPicPr>
          <p:nvPr>
            <p:ph type="pic" sz="quarter" idx="16"/>
          </p:nvPr>
        </p:nvPicPr>
        <p:blipFill>
          <a:blip r:embed="rId6" cstate="hqprint">
            <a:extLst>
              <a:ext uri="{28A0092B-C50C-407E-A947-70E740481C1C}">
                <a14:useLocalDpi xmlns:a14="http://schemas.microsoft.com/office/drawing/2010/main"/>
              </a:ext>
            </a:extLst>
          </a:blip>
          <a:srcRect/>
          <a:stretch>
            <a:fillRect/>
          </a:stretch>
        </p:blipFill>
        <p:spPr>
          <a:xfrm>
            <a:off x="9147810" y="669803"/>
            <a:ext cx="2774950" cy="2774950"/>
          </a:xfrm>
        </p:spPr>
      </p:pic>
      <p:sp>
        <p:nvSpPr>
          <p:cNvPr id="15" name="TextBox 14">
            <a:extLst>
              <a:ext uri="{FF2B5EF4-FFF2-40B4-BE49-F238E27FC236}">
                <a16:creationId xmlns:a16="http://schemas.microsoft.com/office/drawing/2014/main" id="{4BBF4F56-0704-2A0A-3852-8D259DDEE418}"/>
              </a:ext>
            </a:extLst>
          </p:cNvPr>
          <p:cNvSpPr txBox="1"/>
          <p:nvPr/>
        </p:nvSpPr>
        <p:spPr>
          <a:xfrm>
            <a:off x="634307" y="4003001"/>
            <a:ext cx="6098058" cy="477054"/>
          </a:xfrm>
          <a:prstGeom prst="rect">
            <a:avLst/>
          </a:prstGeom>
          <a:noFill/>
        </p:spPr>
        <p:txBody>
          <a:bodyPr wrap="square">
            <a:spAutoFit/>
          </a:bodyPr>
          <a:lstStyle/>
          <a:p>
            <a:r>
              <a:rPr lang="en-GB" sz="2500" b="1" dirty="0">
                <a:latin typeface="Montserrat" pitchFamily="2" charset="77"/>
              </a:rPr>
              <a:t>Success</a:t>
            </a:r>
            <a:endParaRPr lang="en-GB" sz="2500" dirty="0">
              <a:latin typeface="Montserrat" pitchFamily="2" charset="77"/>
            </a:endParaRPr>
          </a:p>
        </p:txBody>
      </p:sp>
      <p:sp>
        <p:nvSpPr>
          <p:cNvPr id="16" name="TextBox 15">
            <a:extLst>
              <a:ext uri="{FF2B5EF4-FFF2-40B4-BE49-F238E27FC236}">
                <a16:creationId xmlns:a16="http://schemas.microsoft.com/office/drawing/2014/main" id="{DA50A85D-B981-F786-0556-A5D8B7E852EE}"/>
              </a:ext>
            </a:extLst>
          </p:cNvPr>
          <p:cNvSpPr txBox="1"/>
          <p:nvPr/>
        </p:nvSpPr>
        <p:spPr>
          <a:xfrm>
            <a:off x="630255" y="2784145"/>
            <a:ext cx="6101254" cy="1054135"/>
          </a:xfrm>
          <a:prstGeom prst="rect">
            <a:avLst/>
          </a:prstGeom>
          <a:noFill/>
        </p:spPr>
        <p:txBody>
          <a:bodyPr wrap="square">
            <a:spAutoFit/>
          </a:bodyPr>
          <a:lstStyle/>
          <a:p>
            <a:pPr algn="l" defTabSz="652145">
              <a:lnSpc>
                <a:spcPct val="90000"/>
              </a:lnSpc>
              <a:spcBef>
                <a:spcPts val="1400"/>
              </a:spcBef>
              <a:defRPr sz="2765" b="0" spc="-79">
                <a:solidFill>
                  <a:srgbClr val="14AE98"/>
                </a:solidFill>
                <a:latin typeface="Sofia Pro Regular"/>
                <a:ea typeface="Sofia Pro Regular"/>
                <a:cs typeface="Sofia Pro Regular"/>
                <a:sym typeface="Sofia Pro Regular"/>
              </a:defRPr>
            </a:pPr>
            <a:r>
              <a:rPr lang="en-GB" sz="2500" b="1" dirty="0">
                <a:solidFill>
                  <a:schemeClr val="accent6">
                    <a:lumMod val="10000"/>
                  </a:schemeClr>
                </a:solidFill>
                <a:latin typeface="Montserrat" pitchFamily="2" charset="77"/>
              </a:rPr>
              <a:t>Mission</a:t>
            </a:r>
          </a:p>
          <a:p>
            <a:r>
              <a:rPr lang="en-GB" sz="2000" dirty="0">
                <a:solidFill>
                  <a:schemeClr val="tx1">
                    <a:lumMod val="95000"/>
                    <a:lumOff val="5000"/>
                  </a:schemeClr>
                </a:solidFill>
                <a:latin typeface="Montserrat" pitchFamily="2" charset="77"/>
              </a:rPr>
              <a:t>To create new, efficient metalworking technology for mass production.</a:t>
            </a:r>
          </a:p>
        </p:txBody>
      </p:sp>
    </p:spTree>
    <p:extLst>
      <p:ext uri="{BB962C8B-B14F-4D97-AF65-F5344CB8AC3E}">
        <p14:creationId xmlns:p14="http://schemas.microsoft.com/office/powerpoint/2010/main" val="401925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31007680-A10D-9A10-21CA-1E44573912D5}"/>
              </a:ext>
            </a:extLst>
          </p:cNvPr>
          <p:cNvPicPr>
            <a:picLocks noGrp="1" noChangeAspect="1"/>
          </p:cNvPicPr>
          <p:nvPr>
            <p:ph type="pic" sz="quarter" idx="16"/>
          </p:nvPr>
        </p:nvPicPr>
        <p:blipFill>
          <a:blip r:embed="rId3" cstate="hq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7310742" y="3311212"/>
            <a:ext cx="2774523" cy="2774869"/>
          </a:xfrm>
        </p:spPr>
      </p:pic>
      <p:sp>
        <p:nvSpPr>
          <p:cNvPr id="9" name="Title 1">
            <a:extLst>
              <a:ext uri="{FF2B5EF4-FFF2-40B4-BE49-F238E27FC236}">
                <a16:creationId xmlns:a16="http://schemas.microsoft.com/office/drawing/2014/main" id="{6348EF44-5FB2-494A-7ADB-8DD3F60619B5}"/>
              </a:ext>
            </a:extLst>
          </p:cNvPr>
          <p:cNvSpPr>
            <a:spLocks noGrp="1"/>
          </p:cNvSpPr>
          <p:nvPr>
            <p:ph type="title"/>
          </p:nvPr>
        </p:nvSpPr>
        <p:spPr>
          <a:xfrm>
            <a:off x="630255" y="410920"/>
            <a:ext cx="5753956" cy="1087387"/>
          </a:xfrm>
        </p:spPr>
        <p:txBody>
          <a:bodyPr>
            <a:noAutofit/>
          </a:bodyPr>
          <a:lstStyle/>
          <a:p>
            <a:r>
              <a:rPr lang="lv-LV" sz="3500" i="1" dirty="0">
                <a:solidFill>
                  <a:schemeClr val="bg1"/>
                </a:solidFill>
                <a:latin typeface="Montserrat" pitchFamily="2" charset="77"/>
              </a:rPr>
              <a:t>A </a:t>
            </a:r>
            <a:r>
              <a:rPr lang="lv-LV" sz="3500" i="1" dirty="0" err="1">
                <a:solidFill>
                  <a:schemeClr val="bg1"/>
                </a:solidFill>
                <a:latin typeface="Montserrat" pitchFamily="2" charset="77"/>
              </a:rPr>
              <a:t>perfect</a:t>
            </a:r>
            <a:r>
              <a:rPr lang="lv-LV" sz="3500" i="1" dirty="0">
                <a:solidFill>
                  <a:schemeClr val="bg1"/>
                </a:solidFill>
                <a:latin typeface="Montserrat" pitchFamily="2" charset="77"/>
              </a:rPr>
              <a:t> </a:t>
            </a:r>
            <a:r>
              <a:rPr lang="lv-LV" sz="3500" i="1" dirty="0" err="1">
                <a:solidFill>
                  <a:schemeClr val="bg1"/>
                </a:solidFill>
                <a:latin typeface="Montserrat" pitchFamily="2" charset="77"/>
              </a:rPr>
              <a:t>potato</a:t>
            </a:r>
            <a:r>
              <a:rPr lang="lv-LV" sz="3500" i="1" dirty="0">
                <a:solidFill>
                  <a:schemeClr val="bg1"/>
                </a:solidFill>
                <a:latin typeface="Montserrat" pitchFamily="2" charset="77"/>
              </a:rPr>
              <a:t> </a:t>
            </a:r>
            <a:r>
              <a:rPr lang="lv-LV" sz="3500" i="1" dirty="0" err="1">
                <a:solidFill>
                  <a:schemeClr val="bg1"/>
                </a:solidFill>
                <a:latin typeface="Montserrat" pitchFamily="2" charset="77"/>
              </a:rPr>
              <a:t>chip</a:t>
            </a:r>
            <a:endParaRPr lang="en-LV" sz="3500" i="1" dirty="0">
              <a:solidFill>
                <a:schemeClr val="bg1"/>
              </a:solidFill>
            </a:endParaRPr>
          </a:p>
        </p:txBody>
      </p:sp>
      <p:sp>
        <p:nvSpPr>
          <p:cNvPr id="10" name="TextBox 9">
            <a:extLst>
              <a:ext uri="{FF2B5EF4-FFF2-40B4-BE49-F238E27FC236}">
                <a16:creationId xmlns:a16="http://schemas.microsoft.com/office/drawing/2014/main" id="{EF64831A-D4DD-5422-BB0E-74EBD548E5F9}"/>
              </a:ext>
            </a:extLst>
          </p:cNvPr>
          <p:cNvSpPr txBox="1"/>
          <p:nvPr/>
        </p:nvSpPr>
        <p:spPr>
          <a:xfrm>
            <a:off x="631111" y="1136873"/>
            <a:ext cx="6101254" cy="477054"/>
          </a:xfrm>
          <a:prstGeom prst="rect">
            <a:avLst/>
          </a:prstGeom>
          <a:noFill/>
        </p:spPr>
        <p:txBody>
          <a:bodyPr wrap="square">
            <a:spAutoFit/>
          </a:bodyPr>
          <a:lstStyle/>
          <a:p>
            <a:r>
              <a:rPr lang="en-GB" sz="2500" b="1" i="1" dirty="0" err="1">
                <a:solidFill>
                  <a:schemeClr val="bg1"/>
                </a:solidFill>
                <a:latin typeface="Montserrat" pitchFamily="2" charset="77"/>
              </a:rPr>
              <a:t>Aleksandrs</a:t>
            </a:r>
            <a:r>
              <a:rPr lang="en-GB" sz="2500" b="1" i="1" dirty="0">
                <a:solidFill>
                  <a:schemeClr val="bg1"/>
                </a:solidFill>
                <a:latin typeface="Montserrat" pitchFamily="2" charset="77"/>
              </a:rPr>
              <a:t> Leons </a:t>
            </a:r>
            <a:r>
              <a:rPr lang="en-GB" sz="2500" b="1" i="1" dirty="0" err="1">
                <a:solidFill>
                  <a:schemeClr val="bg1"/>
                </a:solidFill>
                <a:latin typeface="Montserrat" pitchFamily="2" charset="77"/>
              </a:rPr>
              <a:t>Liepa</a:t>
            </a:r>
            <a:endParaRPr lang="en-LV" sz="2500" i="1" dirty="0">
              <a:solidFill>
                <a:schemeClr val="bg1"/>
              </a:solidFill>
            </a:endParaRPr>
          </a:p>
        </p:txBody>
      </p:sp>
      <p:sp>
        <p:nvSpPr>
          <p:cNvPr id="11" name="TextBox 10">
            <a:extLst>
              <a:ext uri="{FF2B5EF4-FFF2-40B4-BE49-F238E27FC236}">
                <a16:creationId xmlns:a16="http://schemas.microsoft.com/office/drawing/2014/main" id="{BE462357-5D86-5CAD-7429-4E6728FE9FC9}"/>
              </a:ext>
            </a:extLst>
          </p:cNvPr>
          <p:cNvSpPr txBox="1"/>
          <p:nvPr/>
        </p:nvSpPr>
        <p:spPr>
          <a:xfrm>
            <a:off x="630255" y="4405525"/>
            <a:ext cx="6456345" cy="1938992"/>
          </a:xfrm>
          <a:prstGeom prst="rect">
            <a:avLst/>
          </a:prstGeom>
          <a:noFill/>
        </p:spPr>
        <p:txBody>
          <a:bodyPr wrap="square">
            <a:spAutoFit/>
          </a:bodyPr>
          <a:lstStyle/>
          <a:p>
            <a:r>
              <a:rPr lang="en-GB" sz="2000" b="0" i="0" dirty="0">
                <a:solidFill>
                  <a:schemeClr val="bg1"/>
                </a:solidFill>
                <a:effectLst/>
                <a:latin typeface="Montserrat" pitchFamily="2" charset="77"/>
              </a:rPr>
              <a:t>Latvian innovator </a:t>
            </a:r>
            <a:r>
              <a:rPr lang="en-GB" sz="2000" b="0" i="0" dirty="0" err="1">
                <a:solidFill>
                  <a:schemeClr val="bg1"/>
                </a:solidFill>
                <a:effectLst/>
                <a:latin typeface="Montserrat" pitchFamily="2" charset="77"/>
              </a:rPr>
              <a:t>Aleksandrs</a:t>
            </a:r>
            <a:r>
              <a:rPr lang="en-GB" sz="2000" b="0" i="0" dirty="0">
                <a:solidFill>
                  <a:schemeClr val="bg1"/>
                </a:solidFill>
                <a:effectLst/>
                <a:latin typeface="Montserrat" pitchFamily="2" charset="77"/>
              </a:rPr>
              <a:t> Leons </a:t>
            </a:r>
            <a:r>
              <a:rPr lang="en-GB" sz="2000" b="0" i="0" dirty="0" err="1">
                <a:solidFill>
                  <a:schemeClr val="bg1"/>
                </a:solidFill>
                <a:effectLst/>
                <a:latin typeface="Montserrat" pitchFamily="2" charset="77"/>
              </a:rPr>
              <a:t>Liepa</a:t>
            </a:r>
            <a:r>
              <a:rPr lang="en-GB" sz="2000" b="0" i="0" dirty="0">
                <a:solidFill>
                  <a:schemeClr val="bg1"/>
                </a:solidFill>
                <a:effectLst/>
                <a:latin typeface="Montserrat" pitchFamily="2" charset="77"/>
              </a:rPr>
              <a:t>, while working at Procter &amp; Gamble in the USA, created Pringles through his innovative production method and patented </a:t>
            </a:r>
            <a:r>
              <a:rPr lang="en-GB" sz="2000" b="0" i="0" dirty="0" err="1">
                <a:solidFill>
                  <a:schemeClr val="bg1"/>
                </a:solidFill>
                <a:effectLst/>
                <a:latin typeface="Montserrat" pitchFamily="2" charset="77"/>
              </a:rPr>
              <a:t>flavor</a:t>
            </a:r>
            <a:r>
              <a:rPr lang="en-GB" sz="2000" b="0" i="0" dirty="0">
                <a:solidFill>
                  <a:schemeClr val="bg1"/>
                </a:solidFill>
                <a:effectLst/>
                <a:latin typeface="Montserrat" pitchFamily="2" charset="77"/>
              </a:rPr>
              <a:t>, making it an overnight sensation and still the most perfect potato chip today.</a:t>
            </a:r>
            <a:endParaRPr lang="en-LV" sz="2000" dirty="0">
              <a:solidFill>
                <a:schemeClr val="bg1"/>
              </a:solidFill>
              <a:latin typeface="Montserrat" pitchFamily="2" charset="77"/>
            </a:endParaRPr>
          </a:p>
        </p:txBody>
      </p:sp>
      <p:sp>
        <p:nvSpPr>
          <p:cNvPr id="12" name="TextBox 11">
            <a:extLst>
              <a:ext uri="{FF2B5EF4-FFF2-40B4-BE49-F238E27FC236}">
                <a16:creationId xmlns:a16="http://schemas.microsoft.com/office/drawing/2014/main" id="{3A66C428-C872-543B-8016-5E8313E41620}"/>
              </a:ext>
            </a:extLst>
          </p:cNvPr>
          <p:cNvSpPr txBox="1"/>
          <p:nvPr/>
        </p:nvSpPr>
        <p:spPr>
          <a:xfrm>
            <a:off x="634307" y="4003001"/>
            <a:ext cx="6098058" cy="477054"/>
          </a:xfrm>
          <a:prstGeom prst="rect">
            <a:avLst/>
          </a:prstGeom>
          <a:noFill/>
        </p:spPr>
        <p:txBody>
          <a:bodyPr wrap="square">
            <a:spAutoFit/>
          </a:bodyPr>
          <a:lstStyle/>
          <a:p>
            <a:r>
              <a:rPr lang="en-GB" sz="2500" b="1" dirty="0">
                <a:solidFill>
                  <a:schemeClr val="bg1"/>
                </a:solidFill>
                <a:latin typeface="Montserrat" pitchFamily="2" charset="77"/>
              </a:rPr>
              <a:t>Success</a:t>
            </a:r>
            <a:endParaRPr lang="en-GB" sz="2500" dirty="0">
              <a:solidFill>
                <a:schemeClr val="bg1"/>
              </a:solidFill>
              <a:latin typeface="Montserrat" pitchFamily="2" charset="77"/>
            </a:endParaRPr>
          </a:p>
        </p:txBody>
      </p:sp>
      <p:sp>
        <p:nvSpPr>
          <p:cNvPr id="13" name="TextBox 12">
            <a:extLst>
              <a:ext uri="{FF2B5EF4-FFF2-40B4-BE49-F238E27FC236}">
                <a16:creationId xmlns:a16="http://schemas.microsoft.com/office/drawing/2014/main" id="{8C9CB5F7-F55F-1908-5C12-F7D272EF0379}"/>
              </a:ext>
            </a:extLst>
          </p:cNvPr>
          <p:cNvSpPr txBox="1"/>
          <p:nvPr/>
        </p:nvSpPr>
        <p:spPr>
          <a:xfrm>
            <a:off x="630255" y="2784145"/>
            <a:ext cx="6101254" cy="1054135"/>
          </a:xfrm>
          <a:prstGeom prst="rect">
            <a:avLst/>
          </a:prstGeom>
          <a:noFill/>
        </p:spPr>
        <p:txBody>
          <a:bodyPr wrap="square">
            <a:spAutoFit/>
          </a:bodyPr>
          <a:lstStyle/>
          <a:p>
            <a:pPr algn="l" defTabSz="652145">
              <a:lnSpc>
                <a:spcPct val="90000"/>
              </a:lnSpc>
              <a:spcBef>
                <a:spcPts val="1400"/>
              </a:spcBef>
              <a:defRPr sz="2765" b="0" spc="-79">
                <a:solidFill>
                  <a:srgbClr val="14AE98"/>
                </a:solidFill>
                <a:latin typeface="Sofia Pro Regular"/>
                <a:ea typeface="Sofia Pro Regular"/>
                <a:cs typeface="Sofia Pro Regular"/>
                <a:sym typeface="Sofia Pro Regular"/>
              </a:defRPr>
            </a:pPr>
            <a:r>
              <a:rPr lang="en-GB" sz="2500" b="1" dirty="0">
                <a:solidFill>
                  <a:schemeClr val="bg1"/>
                </a:solidFill>
                <a:latin typeface="Montserrat" pitchFamily="2" charset="77"/>
              </a:rPr>
              <a:t>Mission</a:t>
            </a:r>
          </a:p>
          <a:p>
            <a:r>
              <a:rPr lang="en-GB" sz="2000" dirty="0">
                <a:solidFill>
                  <a:schemeClr val="bg1"/>
                </a:solidFill>
                <a:latin typeface="Montserrat" pitchFamily="2" charset="77"/>
              </a:rPr>
              <a:t>To create a perfectly flavoured chip that wouldn’t crack or keep air in the bag.</a:t>
            </a:r>
          </a:p>
        </p:txBody>
      </p:sp>
      <p:pic>
        <p:nvPicPr>
          <p:cNvPr id="14" name="Picture Placeholder 10" descr="A picture containing text, linedrawing&#10;&#10;Description automatically generated">
            <a:extLst>
              <a:ext uri="{FF2B5EF4-FFF2-40B4-BE49-F238E27FC236}">
                <a16:creationId xmlns:a16="http://schemas.microsoft.com/office/drawing/2014/main" id="{8D4ACEC0-071E-819A-4D6A-F5DCEEAA6488}"/>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6872037" y="370427"/>
            <a:ext cx="2774950" cy="2774950"/>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pic>
      <p:pic>
        <p:nvPicPr>
          <p:cNvPr id="15" name="Picture Placeholder 19" descr="Text&#10;&#10;Description automatically generated">
            <a:extLst>
              <a:ext uri="{FF2B5EF4-FFF2-40B4-BE49-F238E27FC236}">
                <a16:creationId xmlns:a16="http://schemas.microsoft.com/office/drawing/2014/main" id="{D0616627-F3D7-F529-E5C8-056C4D2B2552}"/>
              </a:ext>
            </a:extLst>
          </p:cNvPr>
          <p:cNvPicPr>
            <a:picLocks noChangeAspect="1"/>
          </p:cNvPicPr>
          <p:nvPr/>
        </p:nvPicPr>
        <p:blipFill>
          <a:blip r:embed="rId6" cstate="hq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a:stretch>
            <a:fillRect/>
          </a:stretch>
        </p:blipFill>
        <p:spPr>
          <a:xfrm>
            <a:off x="9276961" y="1000501"/>
            <a:ext cx="2773362" cy="2774950"/>
          </a:xfrm>
          <a:prstGeom prst="ellipse">
            <a:avLst/>
          </a:prstGeom>
          <a:solidFill>
            <a:schemeClr val="accent6"/>
          </a:solidFill>
        </p:spPr>
      </p:pic>
    </p:spTree>
    <p:extLst>
      <p:ext uri="{BB962C8B-B14F-4D97-AF65-F5344CB8AC3E}">
        <p14:creationId xmlns:p14="http://schemas.microsoft.com/office/powerpoint/2010/main" val="1183730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erson with a beard and mustache&#10;&#10;Description automatically generated with medium confidence">
            <a:extLst>
              <a:ext uri="{FF2B5EF4-FFF2-40B4-BE49-F238E27FC236}">
                <a16:creationId xmlns:a16="http://schemas.microsoft.com/office/drawing/2014/main" id="{7DBBD3D9-8A18-3422-312B-EB54C7ABF9A2}"/>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a:fillRect/>
          </a:stretch>
        </p:blipFill>
        <p:spPr>
          <a:xfrm>
            <a:off x="6651625" y="906463"/>
            <a:ext cx="2774950" cy="2774950"/>
          </a:xfrm>
        </p:spPr>
      </p:pic>
      <p:sp>
        <p:nvSpPr>
          <p:cNvPr id="9" name="Title 1">
            <a:extLst>
              <a:ext uri="{FF2B5EF4-FFF2-40B4-BE49-F238E27FC236}">
                <a16:creationId xmlns:a16="http://schemas.microsoft.com/office/drawing/2014/main" id="{4833991B-B938-E721-4765-595D9339E2E2}"/>
              </a:ext>
            </a:extLst>
          </p:cNvPr>
          <p:cNvSpPr>
            <a:spLocks noGrp="1"/>
          </p:cNvSpPr>
          <p:nvPr>
            <p:ph type="title"/>
          </p:nvPr>
        </p:nvSpPr>
        <p:spPr>
          <a:xfrm>
            <a:off x="630255" y="410920"/>
            <a:ext cx="6820412" cy="1087387"/>
          </a:xfrm>
        </p:spPr>
        <p:txBody>
          <a:bodyPr>
            <a:noAutofit/>
          </a:bodyPr>
          <a:lstStyle/>
          <a:p>
            <a:r>
              <a:rPr lang="lv-LV" sz="3600" i="1" dirty="0" err="1">
                <a:latin typeface="Montserrat" pitchFamily="2" charset="77"/>
              </a:rPr>
              <a:t>Iconic</a:t>
            </a:r>
            <a:r>
              <a:rPr lang="lv-LV" sz="3600" i="1" dirty="0">
                <a:latin typeface="Montserrat" pitchFamily="2" charset="77"/>
              </a:rPr>
              <a:t> </a:t>
            </a:r>
            <a:r>
              <a:rPr lang="lv-LV" sz="3600" i="1" dirty="0" err="1">
                <a:latin typeface="Montserrat" pitchFamily="2" charset="77"/>
              </a:rPr>
              <a:t>design</a:t>
            </a:r>
            <a:r>
              <a:rPr lang="lv-LV" sz="3600" i="1" dirty="0">
                <a:latin typeface="Montserrat" pitchFamily="2" charset="77"/>
              </a:rPr>
              <a:t> </a:t>
            </a:r>
            <a:r>
              <a:rPr lang="lv-LV" sz="3600" i="1" dirty="0" err="1">
                <a:latin typeface="Montserrat" pitchFamily="2" charset="77"/>
              </a:rPr>
              <a:t>of</a:t>
            </a:r>
            <a:r>
              <a:rPr lang="lv-LV" sz="3600" i="1" dirty="0">
                <a:latin typeface="Montserrat" pitchFamily="2" charset="77"/>
              </a:rPr>
              <a:t> </a:t>
            </a:r>
            <a:r>
              <a:rPr lang="lv-LV" sz="3600" i="1" dirty="0" err="1">
                <a:latin typeface="Montserrat" pitchFamily="2" charset="77"/>
              </a:rPr>
              <a:t>Porche</a:t>
            </a:r>
            <a:r>
              <a:rPr lang="lv-LV" sz="3600" i="1" dirty="0">
                <a:latin typeface="Montserrat" pitchFamily="2" charset="77"/>
              </a:rPr>
              <a:t> 911</a:t>
            </a:r>
            <a:endParaRPr lang="en-LV" sz="3500" i="1" dirty="0"/>
          </a:p>
        </p:txBody>
      </p:sp>
      <p:sp>
        <p:nvSpPr>
          <p:cNvPr id="10" name="TextBox 9">
            <a:extLst>
              <a:ext uri="{FF2B5EF4-FFF2-40B4-BE49-F238E27FC236}">
                <a16:creationId xmlns:a16="http://schemas.microsoft.com/office/drawing/2014/main" id="{7FDCBB43-E4BB-9EC6-0C3E-56EB39BB0D6B}"/>
              </a:ext>
            </a:extLst>
          </p:cNvPr>
          <p:cNvSpPr txBox="1"/>
          <p:nvPr/>
        </p:nvSpPr>
        <p:spPr>
          <a:xfrm>
            <a:off x="631111" y="1136873"/>
            <a:ext cx="6101254" cy="477054"/>
          </a:xfrm>
          <a:prstGeom prst="rect">
            <a:avLst/>
          </a:prstGeom>
          <a:noFill/>
        </p:spPr>
        <p:txBody>
          <a:bodyPr wrap="square">
            <a:spAutoFit/>
          </a:bodyPr>
          <a:lstStyle/>
          <a:p>
            <a:r>
              <a:rPr lang="en-GB" sz="2500" b="1" i="1" dirty="0" err="1">
                <a:solidFill>
                  <a:schemeClr val="bg2">
                    <a:lumMod val="50000"/>
                  </a:schemeClr>
                </a:solidFill>
                <a:latin typeface="Montserrat" pitchFamily="2" charset="77"/>
              </a:rPr>
              <a:t>Anatols</a:t>
            </a:r>
            <a:r>
              <a:rPr lang="en-GB" sz="2500" b="1" i="1" dirty="0">
                <a:solidFill>
                  <a:schemeClr val="bg2">
                    <a:lumMod val="50000"/>
                  </a:schemeClr>
                </a:solidFill>
                <a:latin typeface="Montserrat" pitchFamily="2" charset="77"/>
              </a:rPr>
              <a:t> </a:t>
            </a:r>
            <a:r>
              <a:rPr lang="en-GB" sz="2500" b="1" i="1" dirty="0" err="1">
                <a:solidFill>
                  <a:schemeClr val="bg2">
                    <a:lumMod val="50000"/>
                  </a:schemeClr>
                </a:solidFill>
                <a:latin typeface="Montserrat" pitchFamily="2" charset="77"/>
              </a:rPr>
              <a:t>Lapins</a:t>
            </a:r>
            <a:endParaRPr lang="en-LV" sz="2500" i="1" dirty="0"/>
          </a:p>
        </p:txBody>
      </p:sp>
      <p:sp>
        <p:nvSpPr>
          <p:cNvPr id="11" name="TextBox 10">
            <a:extLst>
              <a:ext uri="{FF2B5EF4-FFF2-40B4-BE49-F238E27FC236}">
                <a16:creationId xmlns:a16="http://schemas.microsoft.com/office/drawing/2014/main" id="{34D51B42-24F6-2D92-1BB8-E8676505CBBB}"/>
              </a:ext>
            </a:extLst>
          </p:cNvPr>
          <p:cNvSpPr txBox="1"/>
          <p:nvPr/>
        </p:nvSpPr>
        <p:spPr>
          <a:xfrm>
            <a:off x="630255" y="4328665"/>
            <a:ext cx="7340001" cy="1631216"/>
          </a:xfrm>
          <a:prstGeom prst="rect">
            <a:avLst/>
          </a:prstGeom>
          <a:noFill/>
        </p:spPr>
        <p:txBody>
          <a:bodyPr wrap="square">
            <a:spAutoFit/>
          </a:bodyPr>
          <a:lstStyle/>
          <a:p>
            <a:pPr algn="l" defTabSz="652145">
              <a:spcBef>
                <a:spcPts val="1400"/>
              </a:spcBef>
              <a:defRPr sz="2765" b="0" spc="-79">
                <a:latin typeface="Sofia Pro Regular"/>
                <a:ea typeface="Sofia Pro Regular"/>
                <a:cs typeface="Sofia Pro Regular"/>
                <a:sym typeface="Sofia Pro Regular"/>
              </a:defRPr>
            </a:pPr>
            <a:r>
              <a:rPr lang="en-GB" sz="2000" b="0" i="0" dirty="0" err="1">
                <a:effectLst/>
                <a:latin typeface="Montserrat" pitchFamily="2" charset="77"/>
              </a:rPr>
              <a:t>Anatols</a:t>
            </a:r>
            <a:r>
              <a:rPr lang="en-GB" sz="2000" b="0" i="0" dirty="0">
                <a:effectLst/>
                <a:latin typeface="Montserrat" pitchFamily="2" charset="77"/>
              </a:rPr>
              <a:t> had an influence on sports cars from 1969 to 1988, overseeing the design &amp; evolution of the iconic "911" model. He also designed sports car icon, the Chevrolet Corvette Stingray. The Porsche 911 remains legendary</a:t>
            </a:r>
            <a:r>
              <a:rPr lang="en-GB" sz="2000" dirty="0">
                <a:latin typeface="Montserrat" pitchFamily="2" charset="77"/>
              </a:rPr>
              <a:t> and </a:t>
            </a:r>
            <a:r>
              <a:rPr lang="en-GB" sz="2000" b="0" i="0" dirty="0">
                <a:effectLst/>
                <a:latin typeface="Montserrat" pitchFamily="2" charset="77"/>
              </a:rPr>
              <a:t>a testament to the enduring legacy of Latvia's great innovator.</a:t>
            </a:r>
            <a:endParaRPr lang="en-GB" sz="2000" dirty="0">
              <a:latin typeface="Montserrat" pitchFamily="2" charset="77"/>
            </a:endParaRPr>
          </a:p>
        </p:txBody>
      </p:sp>
      <p:sp>
        <p:nvSpPr>
          <p:cNvPr id="12" name="TextBox 11">
            <a:extLst>
              <a:ext uri="{FF2B5EF4-FFF2-40B4-BE49-F238E27FC236}">
                <a16:creationId xmlns:a16="http://schemas.microsoft.com/office/drawing/2014/main" id="{584C6904-CCA1-6E66-10AF-96C361AB69DE}"/>
              </a:ext>
            </a:extLst>
          </p:cNvPr>
          <p:cNvSpPr txBox="1"/>
          <p:nvPr/>
        </p:nvSpPr>
        <p:spPr>
          <a:xfrm>
            <a:off x="634307" y="4003001"/>
            <a:ext cx="6098058" cy="477054"/>
          </a:xfrm>
          <a:prstGeom prst="rect">
            <a:avLst/>
          </a:prstGeom>
          <a:noFill/>
        </p:spPr>
        <p:txBody>
          <a:bodyPr wrap="square">
            <a:spAutoFit/>
          </a:bodyPr>
          <a:lstStyle/>
          <a:p>
            <a:r>
              <a:rPr lang="en-GB" sz="2500" b="1" dirty="0">
                <a:latin typeface="Montserrat" pitchFamily="2" charset="77"/>
              </a:rPr>
              <a:t>Success</a:t>
            </a:r>
            <a:endParaRPr lang="en-GB" sz="2500" dirty="0">
              <a:latin typeface="Montserrat" pitchFamily="2" charset="77"/>
            </a:endParaRPr>
          </a:p>
        </p:txBody>
      </p:sp>
      <p:sp>
        <p:nvSpPr>
          <p:cNvPr id="13" name="TextBox 12">
            <a:extLst>
              <a:ext uri="{FF2B5EF4-FFF2-40B4-BE49-F238E27FC236}">
                <a16:creationId xmlns:a16="http://schemas.microsoft.com/office/drawing/2014/main" id="{011BB099-D4B1-7F6B-A574-4B8361A4561F}"/>
              </a:ext>
            </a:extLst>
          </p:cNvPr>
          <p:cNvSpPr txBox="1"/>
          <p:nvPr/>
        </p:nvSpPr>
        <p:spPr>
          <a:xfrm>
            <a:off x="630255" y="2784145"/>
            <a:ext cx="6101254" cy="1054135"/>
          </a:xfrm>
          <a:prstGeom prst="rect">
            <a:avLst/>
          </a:prstGeom>
          <a:noFill/>
        </p:spPr>
        <p:txBody>
          <a:bodyPr wrap="square">
            <a:spAutoFit/>
          </a:bodyPr>
          <a:lstStyle/>
          <a:p>
            <a:pPr algn="l" defTabSz="652145">
              <a:lnSpc>
                <a:spcPct val="90000"/>
              </a:lnSpc>
              <a:spcBef>
                <a:spcPts val="1400"/>
              </a:spcBef>
              <a:defRPr sz="2765" b="0" spc="-79">
                <a:solidFill>
                  <a:srgbClr val="14AE98"/>
                </a:solidFill>
                <a:latin typeface="Sofia Pro Regular"/>
                <a:ea typeface="Sofia Pro Regular"/>
                <a:cs typeface="Sofia Pro Regular"/>
                <a:sym typeface="Sofia Pro Regular"/>
              </a:defRPr>
            </a:pPr>
            <a:r>
              <a:rPr lang="en-GB" sz="2500" b="1" dirty="0">
                <a:solidFill>
                  <a:schemeClr val="accent6">
                    <a:lumMod val="10000"/>
                  </a:schemeClr>
                </a:solidFill>
                <a:latin typeface="Montserrat" pitchFamily="2" charset="77"/>
              </a:rPr>
              <a:t>Mission</a:t>
            </a:r>
          </a:p>
          <a:p>
            <a:r>
              <a:rPr lang="en-GB" sz="2000" dirty="0">
                <a:latin typeface="Montserrat" pitchFamily="2" charset="77"/>
              </a:rPr>
              <a:t>To create ground-breaking, iconic and long lasting design for sports cars.</a:t>
            </a:r>
            <a:endParaRPr lang="en-GB" sz="2000" dirty="0">
              <a:solidFill>
                <a:schemeClr val="tx1">
                  <a:lumMod val="95000"/>
                  <a:lumOff val="5000"/>
                </a:schemeClr>
              </a:solidFill>
              <a:latin typeface="Montserrat" pitchFamily="2" charset="77"/>
            </a:endParaRPr>
          </a:p>
        </p:txBody>
      </p:sp>
      <p:pic>
        <p:nvPicPr>
          <p:cNvPr id="14" name="Picture Placeholder 15" descr="The interior of a car&#10;&#10;Description automatically generated with medium confidence">
            <a:extLst>
              <a:ext uri="{FF2B5EF4-FFF2-40B4-BE49-F238E27FC236}">
                <a16:creationId xmlns:a16="http://schemas.microsoft.com/office/drawing/2014/main" id="{926FE333-2193-993A-8E20-DF7C8B2C320C}"/>
              </a:ext>
            </a:extLst>
          </p:cNvPr>
          <p:cNvPicPr>
            <a:picLocks noGrp="1" noChangeAspect="1"/>
          </p:cNvPicPr>
          <p:nvPr>
            <p:ph type="pic" sz="quarter" idx="17"/>
          </p:nvPr>
        </p:nvPicPr>
        <p:blipFill>
          <a:blip r:embed="rId4" cstate="hqprint">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a:xfrm>
            <a:off x="7970255" y="3681643"/>
            <a:ext cx="2774523" cy="2774869"/>
          </a:xfrm>
          <a:prstGeom prst="ellipse">
            <a:avLst/>
          </a:prstGeom>
        </p:spPr>
      </p:pic>
      <p:pic>
        <p:nvPicPr>
          <p:cNvPr id="15" name="Picture Placeholder 25" descr="A white car on a road&#10;&#10;Description automatically generated">
            <a:extLst>
              <a:ext uri="{FF2B5EF4-FFF2-40B4-BE49-F238E27FC236}">
                <a16:creationId xmlns:a16="http://schemas.microsoft.com/office/drawing/2014/main" id="{4E29C718-38FC-3839-912A-803A8F197354}"/>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9664557" y="1923737"/>
            <a:ext cx="2773362" cy="2774950"/>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pic>
    </p:spTree>
    <p:extLst>
      <p:ext uri="{BB962C8B-B14F-4D97-AF65-F5344CB8AC3E}">
        <p14:creationId xmlns:p14="http://schemas.microsoft.com/office/powerpoint/2010/main" val="241450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DD699DB-E256-BEC8-9058-C03EB0C743AF}"/>
              </a:ext>
            </a:extLst>
          </p:cNvPr>
          <p:cNvSpPr>
            <a:spLocks noGrp="1"/>
          </p:cNvSpPr>
          <p:nvPr>
            <p:ph type="title"/>
          </p:nvPr>
        </p:nvSpPr>
        <p:spPr>
          <a:xfrm>
            <a:off x="630256" y="410920"/>
            <a:ext cx="11206144" cy="1087387"/>
          </a:xfrm>
        </p:spPr>
        <p:txBody>
          <a:bodyPr>
            <a:noAutofit/>
          </a:bodyPr>
          <a:lstStyle/>
          <a:p>
            <a:r>
              <a:rPr lang="lv-LV" sz="3600" i="1" dirty="0" err="1">
                <a:solidFill>
                  <a:srgbClr val="FCFFFF"/>
                </a:solidFill>
                <a:latin typeface="Montserrat" pitchFamily="2" charset="77"/>
              </a:rPr>
              <a:t>Flying</a:t>
            </a:r>
            <a:r>
              <a:rPr lang="lv-LV" sz="3600" i="1" dirty="0">
                <a:solidFill>
                  <a:srgbClr val="FCFFFF"/>
                </a:solidFill>
                <a:latin typeface="Montserrat" pitchFamily="2" charset="77"/>
              </a:rPr>
              <a:t> </a:t>
            </a:r>
            <a:r>
              <a:rPr lang="lv-LV" sz="3600" i="1" dirty="0" err="1">
                <a:solidFill>
                  <a:srgbClr val="FCFFFF"/>
                </a:solidFill>
                <a:latin typeface="Montserrat" pitchFamily="2" charset="77"/>
              </a:rPr>
              <a:t>and</a:t>
            </a:r>
            <a:r>
              <a:rPr lang="lv-LV" sz="3600" i="1" dirty="0">
                <a:solidFill>
                  <a:srgbClr val="FCFFFF"/>
                </a:solidFill>
                <a:latin typeface="Montserrat" pitchFamily="2" charset="77"/>
              </a:rPr>
              <a:t> </a:t>
            </a:r>
            <a:r>
              <a:rPr lang="lv-LV" sz="3600" i="1" dirty="0" err="1">
                <a:solidFill>
                  <a:srgbClr val="FCFFFF"/>
                </a:solidFill>
                <a:latin typeface="Montserrat" pitchFamily="2" charset="77"/>
              </a:rPr>
              <a:t>wind</a:t>
            </a:r>
            <a:r>
              <a:rPr lang="lv-LV" sz="3600" i="1" dirty="0">
                <a:solidFill>
                  <a:srgbClr val="FCFFFF"/>
                </a:solidFill>
                <a:latin typeface="Montserrat" pitchFamily="2" charset="77"/>
              </a:rPr>
              <a:t> </a:t>
            </a:r>
            <a:r>
              <a:rPr lang="lv-LV" sz="3600" i="1" dirty="0" err="1">
                <a:solidFill>
                  <a:srgbClr val="FCFFFF"/>
                </a:solidFill>
                <a:latin typeface="Montserrat" pitchFamily="2" charset="77"/>
              </a:rPr>
              <a:t>for</a:t>
            </a:r>
            <a:r>
              <a:rPr lang="lv-LV" sz="3600" i="1" dirty="0">
                <a:solidFill>
                  <a:srgbClr val="FCFFFF"/>
                </a:solidFill>
                <a:latin typeface="Montserrat" pitchFamily="2" charset="77"/>
              </a:rPr>
              <a:t> </a:t>
            </a:r>
            <a:r>
              <a:rPr lang="lv-LV" sz="3600" i="1" dirty="0" err="1">
                <a:solidFill>
                  <a:srgbClr val="FCFFFF"/>
                </a:solidFill>
                <a:latin typeface="Montserrat" pitchFamily="2" charset="77"/>
              </a:rPr>
              <a:t>entertainment</a:t>
            </a:r>
            <a:endParaRPr lang="en-LV" sz="3500" i="1" dirty="0">
              <a:solidFill>
                <a:schemeClr val="bg1"/>
              </a:solidFill>
            </a:endParaRPr>
          </a:p>
        </p:txBody>
      </p:sp>
      <p:sp>
        <p:nvSpPr>
          <p:cNvPr id="12" name="TextBox 11">
            <a:extLst>
              <a:ext uri="{FF2B5EF4-FFF2-40B4-BE49-F238E27FC236}">
                <a16:creationId xmlns:a16="http://schemas.microsoft.com/office/drawing/2014/main" id="{E8FCDBBD-3847-77B2-56D9-CD2242C920CF}"/>
              </a:ext>
            </a:extLst>
          </p:cNvPr>
          <p:cNvSpPr txBox="1"/>
          <p:nvPr/>
        </p:nvSpPr>
        <p:spPr>
          <a:xfrm>
            <a:off x="630255" y="1199785"/>
            <a:ext cx="6101254" cy="477054"/>
          </a:xfrm>
          <a:prstGeom prst="rect">
            <a:avLst/>
          </a:prstGeom>
          <a:noFill/>
        </p:spPr>
        <p:txBody>
          <a:bodyPr wrap="square">
            <a:spAutoFit/>
          </a:bodyPr>
          <a:lstStyle/>
          <a:p>
            <a:r>
              <a:rPr lang="en-GB" sz="2500" b="1" i="1" dirty="0" err="1">
                <a:solidFill>
                  <a:schemeClr val="bg1"/>
                </a:solidFill>
                <a:latin typeface="Montserrat" pitchFamily="2" charset="77"/>
              </a:rPr>
              <a:t>Aerodium</a:t>
            </a:r>
            <a:endParaRPr lang="en-LV" sz="2500" i="1" dirty="0">
              <a:solidFill>
                <a:schemeClr val="bg1"/>
              </a:solidFill>
            </a:endParaRPr>
          </a:p>
        </p:txBody>
      </p:sp>
      <p:pic>
        <p:nvPicPr>
          <p:cNvPr id="19" name="Picture Placeholder 18">
            <a:extLst>
              <a:ext uri="{FF2B5EF4-FFF2-40B4-BE49-F238E27FC236}">
                <a16:creationId xmlns:a16="http://schemas.microsoft.com/office/drawing/2014/main" id="{68B5C7CC-EC59-5E89-E3D8-425D0B4E2286}"/>
              </a:ext>
            </a:extLst>
          </p:cNvPr>
          <p:cNvPicPr>
            <a:picLocks noGrp="1" noChangeAspect="1"/>
          </p:cNvPicPr>
          <p:nvPr>
            <p:ph type="pic" sz="quarter" idx="17"/>
          </p:nvPr>
        </p:nvPicPr>
        <p:blipFill>
          <a:blip r:embed="rId3" cstate="hqprint">
            <a:extLst>
              <a:ext uri="{28A0092B-C50C-407E-A947-70E740481C1C}">
                <a14:useLocalDpi xmlns:a14="http://schemas.microsoft.com/office/drawing/2010/main"/>
              </a:ext>
            </a:extLst>
          </a:blip>
          <a:srcRect/>
          <a:stretch>
            <a:fillRect/>
          </a:stretch>
        </p:blipFill>
        <p:spPr>
          <a:xfrm>
            <a:off x="6731000" y="1438275"/>
            <a:ext cx="2774950" cy="2774950"/>
          </a:xfrm>
        </p:spPr>
      </p:pic>
      <p:pic>
        <p:nvPicPr>
          <p:cNvPr id="25" name="Picture Placeholder 24" descr="A picture containing sky, outdoor, tree, jumping&#10;&#10;Description automatically generated">
            <a:extLst>
              <a:ext uri="{FF2B5EF4-FFF2-40B4-BE49-F238E27FC236}">
                <a16:creationId xmlns:a16="http://schemas.microsoft.com/office/drawing/2014/main" id="{049F2933-8C7E-F821-87D8-DEE4362F1383}"/>
              </a:ext>
            </a:extLst>
          </p:cNvPr>
          <p:cNvPicPr>
            <a:picLocks noGrp="1" noChangeAspect="1"/>
          </p:cNvPicPr>
          <p:nvPr>
            <p:ph type="pic" sz="quarter" idx="15"/>
          </p:nvPr>
        </p:nvPicPr>
        <p:blipFill>
          <a:blip r:embed="rId4" cstate="hqprint">
            <a:extLst>
              <a:ext uri="{28A0092B-C50C-407E-A947-70E740481C1C}">
                <a14:useLocalDpi xmlns:a14="http://schemas.microsoft.com/office/drawing/2010/main"/>
              </a:ext>
            </a:extLst>
          </a:blip>
          <a:srcRect/>
          <a:stretch>
            <a:fillRect/>
          </a:stretch>
        </p:blipFill>
        <p:spPr>
          <a:xfrm>
            <a:off x="8453438" y="3390900"/>
            <a:ext cx="2773362" cy="2774950"/>
          </a:xfrm>
        </p:spPr>
      </p:pic>
      <p:sp>
        <p:nvSpPr>
          <p:cNvPr id="28" name="TextBox 27">
            <a:extLst>
              <a:ext uri="{FF2B5EF4-FFF2-40B4-BE49-F238E27FC236}">
                <a16:creationId xmlns:a16="http://schemas.microsoft.com/office/drawing/2014/main" id="{8E32AACB-DDA4-118A-AD70-DE713C9101F3}"/>
              </a:ext>
            </a:extLst>
          </p:cNvPr>
          <p:cNvSpPr txBox="1"/>
          <p:nvPr/>
        </p:nvSpPr>
        <p:spPr>
          <a:xfrm>
            <a:off x="630255" y="4370525"/>
            <a:ext cx="6437295" cy="1631216"/>
          </a:xfrm>
          <a:prstGeom prst="rect">
            <a:avLst/>
          </a:prstGeom>
          <a:noFill/>
        </p:spPr>
        <p:txBody>
          <a:bodyPr wrap="square">
            <a:spAutoFit/>
          </a:bodyPr>
          <a:lstStyle/>
          <a:p>
            <a:r>
              <a:rPr lang="en-GB" sz="2000" b="0" i="0" dirty="0" err="1">
                <a:solidFill>
                  <a:schemeClr val="bg1"/>
                </a:solidFill>
                <a:effectLst/>
                <a:latin typeface="Montserrat" pitchFamily="2" charset="77"/>
              </a:rPr>
              <a:t>Aerodium's</a:t>
            </a:r>
            <a:r>
              <a:rPr lang="en-GB" sz="2000" b="0" i="0" dirty="0">
                <a:solidFill>
                  <a:schemeClr val="bg1"/>
                </a:solidFill>
                <a:effectLst/>
                <a:latin typeface="Montserrat" pitchFamily="2" charset="77"/>
              </a:rPr>
              <a:t> wind tunnel technology has revolutionized entertainment, used in flying shows, amusement parks, and even Hollywood films like "Mission Impossible", while their largest open-air tunnel was built in under three months.</a:t>
            </a:r>
            <a:endParaRPr lang="en-LV" sz="2000" dirty="0">
              <a:solidFill>
                <a:schemeClr val="bg1"/>
              </a:solidFill>
              <a:latin typeface="Montserrat" pitchFamily="2" charset="77"/>
            </a:endParaRPr>
          </a:p>
        </p:txBody>
      </p:sp>
      <p:sp>
        <p:nvSpPr>
          <p:cNvPr id="30" name="TextBox 29">
            <a:extLst>
              <a:ext uri="{FF2B5EF4-FFF2-40B4-BE49-F238E27FC236}">
                <a16:creationId xmlns:a16="http://schemas.microsoft.com/office/drawing/2014/main" id="{1F31F787-3521-65FF-5840-966A19B1A809}"/>
              </a:ext>
            </a:extLst>
          </p:cNvPr>
          <p:cNvSpPr txBox="1"/>
          <p:nvPr/>
        </p:nvSpPr>
        <p:spPr>
          <a:xfrm>
            <a:off x="634307" y="4003001"/>
            <a:ext cx="6098058" cy="477054"/>
          </a:xfrm>
          <a:prstGeom prst="rect">
            <a:avLst/>
          </a:prstGeom>
          <a:noFill/>
        </p:spPr>
        <p:txBody>
          <a:bodyPr wrap="square">
            <a:spAutoFit/>
          </a:bodyPr>
          <a:lstStyle/>
          <a:p>
            <a:r>
              <a:rPr lang="en-GB" sz="2500" b="1" dirty="0">
                <a:solidFill>
                  <a:schemeClr val="bg1"/>
                </a:solidFill>
                <a:latin typeface="Montserrat" pitchFamily="2" charset="77"/>
              </a:rPr>
              <a:t>Success</a:t>
            </a:r>
            <a:endParaRPr lang="en-GB" sz="2500" dirty="0">
              <a:solidFill>
                <a:schemeClr val="bg1"/>
              </a:solidFill>
              <a:latin typeface="Montserrat" pitchFamily="2" charset="77"/>
            </a:endParaRPr>
          </a:p>
        </p:txBody>
      </p:sp>
      <p:sp>
        <p:nvSpPr>
          <p:cNvPr id="31" name="TextBox 30">
            <a:extLst>
              <a:ext uri="{FF2B5EF4-FFF2-40B4-BE49-F238E27FC236}">
                <a16:creationId xmlns:a16="http://schemas.microsoft.com/office/drawing/2014/main" id="{D8908122-984F-66C9-2558-8AFB34427DEA}"/>
              </a:ext>
            </a:extLst>
          </p:cNvPr>
          <p:cNvSpPr txBox="1"/>
          <p:nvPr/>
        </p:nvSpPr>
        <p:spPr>
          <a:xfrm>
            <a:off x="630255" y="2784145"/>
            <a:ext cx="6101254" cy="1054135"/>
          </a:xfrm>
          <a:prstGeom prst="rect">
            <a:avLst/>
          </a:prstGeom>
          <a:noFill/>
        </p:spPr>
        <p:txBody>
          <a:bodyPr wrap="square">
            <a:spAutoFit/>
          </a:bodyPr>
          <a:lstStyle/>
          <a:p>
            <a:pPr algn="l" defTabSz="652145">
              <a:lnSpc>
                <a:spcPct val="90000"/>
              </a:lnSpc>
              <a:spcBef>
                <a:spcPts val="1400"/>
              </a:spcBef>
              <a:defRPr sz="2765" b="0" spc="-79">
                <a:solidFill>
                  <a:srgbClr val="14AE98"/>
                </a:solidFill>
                <a:latin typeface="Sofia Pro Regular"/>
                <a:ea typeface="Sofia Pro Regular"/>
                <a:cs typeface="Sofia Pro Regular"/>
                <a:sym typeface="Sofia Pro Regular"/>
              </a:defRPr>
            </a:pPr>
            <a:r>
              <a:rPr lang="en-GB" sz="2500" b="1" dirty="0">
                <a:solidFill>
                  <a:schemeClr val="bg1"/>
                </a:solidFill>
                <a:latin typeface="Montserrat" pitchFamily="2" charset="77"/>
              </a:rPr>
              <a:t>Mission</a:t>
            </a:r>
          </a:p>
          <a:p>
            <a:r>
              <a:rPr lang="en-GB" sz="2000" dirty="0">
                <a:solidFill>
                  <a:schemeClr val="bg1"/>
                </a:solidFill>
                <a:latin typeface="Montserrat" pitchFamily="2" charset="77"/>
              </a:rPr>
              <a:t>To develop technology that gives a flying entertainment experience to people.</a:t>
            </a:r>
          </a:p>
        </p:txBody>
      </p:sp>
    </p:spTree>
    <p:extLst>
      <p:ext uri="{BB962C8B-B14F-4D97-AF65-F5344CB8AC3E}">
        <p14:creationId xmlns:p14="http://schemas.microsoft.com/office/powerpoint/2010/main" val="1730657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9DC0D-F691-B4DE-FD6E-ED28E37211A1}"/>
              </a:ext>
            </a:extLst>
          </p:cNvPr>
          <p:cNvSpPr>
            <a:spLocks noGrp="1"/>
          </p:cNvSpPr>
          <p:nvPr>
            <p:ph type="title"/>
          </p:nvPr>
        </p:nvSpPr>
        <p:spPr>
          <a:xfrm>
            <a:off x="630254" y="410920"/>
            <a:ext cx="7474689" cy="1087387"/>
          </a:xfrm>
        </p:spPr>
        <p:txBody>
          <a:bodyPr>
            <a:noAutofit/>
          </a:bodyPr>
          <a:lstStyle/>
          <a:p>
            <a:r>
              <a:rPr lang="en-GB" sz="3500" i="1" dirty="0">
                <a:solidFill>
                  <a:schemeClr val="bg2">
                    <a:lumMod val="50000"/>
                  </a:schemeClr>
                </a:solidFill>
                <a:latin typeface="Montserrat" pitchFamily="2" charset="77"/>
              </a:rPr>
              <a:t>Handcrafted microphones for music talents</a:t>
            </a:r>
            <a:br>
              <a:rPr lang="en-GB" sz="3500" i="1" dirty="0">
                <a:solidFill>
                  <a:schemeClr val="bg2">
                    <a:lumMod val="50000"/>
                  </a:schemeClr>
                </a:solidFill>
                <a:latin typeface="Montserrat" pitchFamily="2" charset="77"/>
              </a:rPr>
            </a:br>
            <a:br>
              <a:rPr lang="en-LV" sz="3500" b="1" i="1" dirty="0">
                <a:solidFill>
                  <a:srgbClr val="FFFFFF"/>
                </a:solidFill>
              </a:rPr>
            </a:br>
            <a:endParaRPr lang="en-LV" sz="3500" i="1" dirty="0">
              <a:solidFill>
                <a:schemeClr val="bg2">
                  <a:lumMod val="50000"/>
                </a:schemeClr>
              </a:solidFill>
            </a:endParaRPr>
          </a:p>
        </p:txBody>
      </p:sp>
      <p:sp>
        <p:nvSpPr>
          <p:cNvPr id="7" name="TextBox 6">
            <a:extLst>
              <a:ext uri="{FF2B5EF4-FFF2-40B4-BE49-F238E27FC236}">
                <a16:creationId xmlns:a16="http://schemas.microsoft.com/office/drawing/2014/main" id="{164D4B60-69BE-11E8-8B4C-BA56E79A8CDE}"/>
              </a:ext>
            </a:extLst>
          </p:cNvPr>
          <p:cNvSpPr txBox="1"/>
          <p:nvPr/>
        </p:nvSpPr>
        <p:spPr>
          <a:xfrm>
            <a:off x="630255" y="1580224"/>
            <a:ext cx="6101254" cy="477054"/>
          </a:xfrm>
          <a:prstGeom prst="rect">
            <a:avLst/>
          </a:prstGeom>
          <a:noFill/>
        </p:spPr>
        <p:txBody>
          <a:bodyPr wrap="square">
            <a:spAutoFit/>
          </a:bodyPr>
          <a:lstStyle/>
          <a:p>
            <a:r>
              <a:rPr lang="en-GB" sz="2500" b="1" i="1" dirty="0">
                <a:latin typeface="Montserrat" pitchFamily="2" charset="77"/>
              </a:rPr>
              <a:t>JZ Microphone</a:t>
            </a:r>
            <a:endParaRPr lang="en-LV" sz="2500" i="1" dirty="0"/>
          </a:p>
        </p:txBody>
      </p:sp>
      <p:pic>
        <p:nvPicPr>
          <p:cNvPr id="19" name="Picture Placeholder 18" descr="A picture containing person, outdoor&#10;&#10;Description automatically generated">
            <a:extLst>
              <a:ext uri="{FF2B5EF4-FFF2-40B4-BE49-F238E27FC236}">
                <a16:creationId xmlns:a16="http://schemas.microsoft.com/office/drawing/2014/main" id="{8D047E47-7073-C4A4-8ED6-E175187C216B}"/>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a:fillRect/>
          </a:stretch>
        </p:blipFill>
        <p:spPr>
          <a:xfrm>
            <a:off x="6488113" y="1023938"/>
            <a:ext cx="3370262" cy="3349625"/>
          </a:xfrm>
        </p:spPr>
      </p:pic>
      <p:sp>
        <p:nvSpPr>
          <p:cNvPr id="16" name="TextBox 15">
            <a:extLst>
              <a:ext uri="{FF2B5EF4-FFF2-40B4-BE49-F238E27FC236}">
                <a16:creationId xmlns:a16="http://schemas.microsoft.com/office/drawing/2014/main" id="{4507818E-C173-B7F8-EA6B-33330FCE2435}"/>
              </a:ext>
            </a:extLst>
          </p:cNvPr>
          <p:cNvSpPr txBox="1"/>
          <p:nvPr/>
        </p:nvSpPr>
        <p:spPr>
          <a:xfrm>
            <a:off x="630255" y="2784145"/>
            <a:ext cx="6101254" cy="1054135"/>
          </a:xfrm>
          <a:prstGeom prst="rect">
            <a:avLst/>
          </a:prstGeom>
          <a:noFill/>
        </p:spPr>
        <p:txBody>
          <a:bodyPr wrap="square">
            <a:spAutoFit/>
          </a:bodyPr>
          <a:lstStyle/>
          <a:p>
            <a:pPr algn="l" defTabSz="652145">
              <a:lnSpc>
                <a:spcPct val="90000"/>
              </a:lnSpc>
              <a:spcBef>
                <a:spcPts val="1400"/>
              </a:spcBef>
              <a:defRPr sz="2765" b="0" spc="-79">
                <a:solidFill>
                  <a:srgbClr val="14AE98"/>
                </a:solidFill>
                <a:latin typeface="Sofia Pro Regular"/>
                <a:ea typeface="Sofia Pro Regular"/>
                <a:cs typeface="Sofia Pro Regular"/>
                <a:sym typeface="Sofia Pro Regular"/>
              </a:defRPr>
            </a:pPr>
            <a:r>
              <a:rPr lang="en-GB" sz="2500" b="1" dirty="0">
                <a:solidFill>
                  <a:schemeClr val="accent6">
                    <a:lumMod val="10000"/>
                  </a:schemeClr>
                </a:solidFill>
                <a:latin typeface="Montserrat" pitchFamily="2" charset="77"/>
              </a:rPr>
              <a:t>Mission</a:t>
            </a:r>
          </a:p>
          <a:p>
            <a:r>
              <a:rPr lang="en-GB" sz="2000" dirty="0">
                <a:latin typeface="Montserrat" pitchFamily="2" charset="77"/>
              </a:rPr>
              <a:t>To fuse exceptional design with superior sound quality in professional </a:t>
            </a:r>
            <a:r>
              <a:rPr lang="en-GB" sz="2000" dirty="0">
                <a:solidFill>
                  <a:schemeClr val="tx1">
                    <a:lumMod val="95000"/>
                    <a:lumOff val="5000"/>
                  </a:schemeClr>
                </a:solidFill>
                <a:latin typeface="Montserrat" pitchFamily="2" charset="77"/>
              </a:rPr>
              <a:t>microphones.</a:t>
            </a:r>
          </a:p>
        </p:txBody>
      </p:sp>
      <p:sp>
        <p:nvSpPr>
          <p:cNvPr id="17" name="TextBox 16">
            <a:extLst>
              <a:ext uri="{FF2B5EF4-FFF2-40B4-BE49-F238E27FC236}">
                <a16:creationId xmlns:a16="http://schemas.microsoft.com/office/drawing/2014/main" id="{976E4E3D-D7F3-C459-10D6-E2011AE63660}"/>
              </a:ext>
            </a:extLst>
          </p:cNvPr>
          <p:cNvSpPr txBox="1"/>
          <p:nvPr/>
        </p:nvSpPr>
        <p:spPr>
          <a:xfrm>
            <a:off x="634307" y="4003001"/>
            <a:ext cx="6098058" cy="477054"/>
          </a:xfrm>
          <a:prstGeom prst="rect">
            <a:avLst/>
          </a:prstGeom>
          <a:noFill/>
        </p:spPr>
        <p:txBody>
          <a:bodyPr wrap="square">
            <a:spAutoFit/>
          </a:bodyPr>
          <a:lstStyle/>
          <a:p>
            <a:r>
              <a:rPr lang="en-GB" sz="2500" b="1" dirty="0">
                <a:latin typeface="Montserrat" pitchFamily="2" charset="77"/>
              </a:rPr>
              <a:t>Success</a:t>
            </a:r>
            <a:endParaRPr lang="en-GB" sz="2500" dirty="0">
              <a:latin typeface="Montserrat" pitchFamily="2" charset="77"/>
            </a:endParaRPr>
          </a:p>
        </p:txBody>
      </p:sp>
      <p:sp>
        <p:nvSpPr>
          <p:cNvPr id="20" name="TextBox 19">
            <a:extLst>
              <a:ext uri="{FF2B5EF4-FFF2-40B4-BE49-F238E27FC236}">
                <a16:creationId xmlns:a16="http://schemas.microsoft.com/office/drawing/2014/main" id="{A40E48BE-84FD-E24D-4514-00A8A767B7C7}"/>
              </a:ext>
            </a:extLst>
          </p:cNvPr>
          <p:cNvSpPr txBox="1"/>
          <p:nvPr/>
        </p:nvSpPr>
        <p:spPr>
          <a:xfrm>
            <a:off x="630254" y="4440695"/>
            <a:ext cx="6098057" cy="1938992"/>
          </a:xfrm>
          <a:prstGeom prst="rect">
            <a:avLst/>
          </a:prstGeom>
          <a:noFill/>
        </p:spPr>
        <p:txBody>
          <a:bodyPr wrap="square">
            <a:spAutoFit/>
          </a:bodyPr>
          <a:lstStyle/>
          <a:p>
            <a:r>
              <a:rPr lang="en-GB" sz="2000" b="0" i="0" dirty="0">
                <a:effectLst/>
                <a:latin typeface="Montserrat" pitchFamily="2" charset="77"/>
              </a:rPr>
              <a:t>JZ Microphones crafts high-end microphone systems for music industry stars, enhancing the artist's vocal qualities with golden droplets delicately applied to the capsule. Favoured by icons such as Lady Gaga, U2, The Rolling Stones, and Metallica, among others.</a:t>
            </a:r>
            <a:endParaRPr lang="en-LV" sz="2000" dirty="0">
              <a:latin typeface="Montserrat" pitchFamily="2" charset="77"/>
            </a:endParaRPr>
          </a:p>
        </p:txBody>
      </p:sp>
      <p:pic>
        <p:nvPicPr>
          <p:cNvPr id="25" name="Picture Placeholder 24" descr="A picture containing sky, outdoor, pole, microphone&#10;&#10;Description automatically generated">
            <a:extLst>
              <a:ext uri="{FF2B5EF4-FFF2-40B4-BE49-F238E27FC236}">
                <a16:creationId xmlns:a16="http://schemas.microsoft.com/office/drawing/2014/main" id="{3659F43D-5871-47CA-A0C5-1451347B1028}"/>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8491538" y="2805113"/>
            <a:ext cx="3368675" cy="3349625"/>
          </a:xfrm>
        </p:spPr>
      </p:pic>
    </p:spTree>
    <p:extLst>
      <p:ext uri="{BB962C8B-B14F-4D97-AF65-F5344CB8AC3E}">
        <p14:creationId xmlns:p14="http://schemas.microsoft.com/office/powerpoint/2010/main" val="3445189428"/>
      </p:ext>
    </p:extLst>
  </p:cSld>
  <p:clrMapOvr>
    <a:masterClrMapping/>
  </p:clrMapOvr>
</p:sld>
</file>

<file path=ppt/theme/theme1.xml><?xml version="1.0" encoding="utf-8"?>
<a:theme xmlns:a="http://schemas.openxmlformats.org/drawingml/2006/main" name="Office Theme">
  <a:themeElements>
    <a:clrScheme name="Custom 15">
      <a:dk1>
        <a:srgbClr val="000000"/>
      </a:dk1>
      <a:lt1>
        <a:srgbClr val="FFFFFF"/>
      </a:lt1>
      <a:dk2>
        <a:srgbClr val="282828"/>
      </a:dk2>
      <a:lt2>
        <a:srgbClr val="464646"/>
      </a:lt2>
      <a:accent1>
        <a:srgbClr val="636363"/>
      </a:accent1>
      <a:accent2>
        <a:srgbClr val="8C8C8C"/>
      </a:accent2>
      <a:accent3>
        <a:srgbClr val="D6ECED"/>
      </a:accent3>
      <a:accent4>
        <a:srgbClr val="77E5C0"/>
      </a:accent4>
      <a:accent5>
        <a:srgbClr val="CCCCCC"/>
      </a:accent5>
      <a:accent6>
        <a:srgbClr val="F3F3F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C33CD580206E4EBD2739FC1FCC1672" ma:contentTypeVersion="12" ma:contentTypeDescription="Create a new document." ma:contentTypeScope="" ma:versionID="3ca76546eb35030d9ef27127f9e74dd9">
  <xsd:schema xmlns:xsd="http://www.w3.org/2001/XMLSchema" xmlns:xs="http://www.w3.org/2001/XMLSchema" xmlns:p="http://schemas.microsoft.com/office/2006/metadata/properties" xmlns:ns2="e8c02c10-494a-48ab-9d51-75a85706ce74" xmlns:ns3="73e88a8c-623b-410e-926c-04059ab614a1" targetNamespace="http://schemas.microsoft.com/office/2006/metadata/properties" ma:root="true" ma:fieldsID="554627ab0df8d5473342417658fdca1a" ns2:_="" ns3:_="">
    <xsd:import namespace="e8c02c10-494a-48ab-9d51-75a85706ce74"/>
    <xsd:import namespace="73e88a8c-623b-410e-926c-04059ab614a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c02c10-494a-48ab-9d51-75a85706ce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4be1922-a6d9-4f8f-a0da-19e97035afa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e88a8c-623b-410e-926c-04059ab614a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78b1647d-c0fa-4c46-b52d-929e9ac49b98}" ma:internalName="TaxCatchAll" ma:showField="CatchAllData" ma:web="73e88a8c-623b-410e-926c-04059ab614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8c02c10-494a-48ab-9d51-75a85706ce74">
      <Terms xmlns="http://schemas.microsoft.com/office/infopath/2007/PartnerControls"/>
    </lcf76f155ced4ddcb4097134ff3c332f>
    <TaxCatchAll xmlns="73e88a8c-623b-410e-926c-04059ab614a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35450A-3733-4892-AF7D-98B3C25667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c02c10-494a-48ab-9d51-75a85706ce74"/>
    <ds:schemaRef ds:uri="73e88a8c-623b-410e-926c-04059ab614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360BE3-E148-4CEB-BC7D-760F39F5BF81}">
  <ds:schemaRefs>
    <ds:schemaRef ds:uri="http://schemas.microsoft.com/office/2006/metadata/properties"/>
    <ds:schemaRef ds:uri="http://schemas.microsoft.com/office/infopath/2007/PartnerControls"/>
    <ds:schemaRef ds:uri="e8c02c10-494a-48ab-9d51-75a85706ce74"/>
    <ds:schemaRef ds:uri="73e88a8c-623b-410e-926c-04059ab614a1"/>
  </ds:schemaRefs>
</ds:datastoreItem>
</file>

<file path=customXml/itemProps3.xml><?xml version="1.0" encoding="utf-8"?>
<ds:datastoreItem xmlns:ds="http://schemas.openxmlformats.org/officeDocument/2006/customXml" ds:itemID="{8ADE30ED-A7F1-402D-B66F-ECDF2FED47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12287</TotalTime>
  <Words>1606</Words>
  <Application>Microsoft Macintosh PowerPoint</Application>
  <PresentationFormat>Widescreen</PresentationFormat>
  <Paragraphs>113</Paragraphs>
  <Slides>13</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Fira Code</vt:lpstr>
      <vt:lpstr>Montserrat</vt:lpstr>
      <vt:lpstr>Montserrat SemiBold</vt:lpstr>
      <vt:lpstr>Office Theme</vt:lpstr>
      <vt:lpstr>Latvia:  The captivating land of innovation</vt:lpstr>
      <vt:lpstr>PowerPoint Presentation</vt:lpstr>
      <vt:lpstr>Legendary blue jeans  </vt:lpstr>
      <vt:lpstr>Spacesuits to fly higher</vt:lpstr>
      <vt:lpstr>Unique metal casting for cars and industry</vt:lpstr>
      <vt:lpstr>A perfect potato chip</vt:lpstr>
      <vt:lpstr>Iconic design of Porche 911</vt:lpstr>
      <vt:lpstr>Flying and wind for entertainment</vt:lpstr>
      <vt:lpstr>Handcrafted microphones for music talents  </vt:lpstr>
      <vt:lpstr>Cooling system for new generation space station</vt:lpstr>
      <vt:lpstr>Glass that protects Mona Lisa</vt:lpstr>
      <vt:lpstr>Cutting-edge advancement in guitar effects.</vt:lpstr>
      <vt:lpstr>Latvia continues its path to becoming the headquarters of sustainable innovation in our global mission.  We encourage you to join us on this exciting journey.   #missionLatvia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Jānis Tiltiņš</dc:creator>
  <cp:lastModifiedBy>Aija Abele</cp:lastModifiedBy>
  <cp:revision>26</cp:revision>
  <dcterms:created xsi:type="dcterms:W3CDTF">2022-12-08T09:47:37Z</dcterms:created>
  <dcterms:modified xsi:type="dcterms:W3CDTF">2023-07-14T08:39:35Z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0x010100AAC33CD580206E4EBD2739FC1FCC1672</vt:lpwstr>
  </property>
</Properties>
</file>